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9F591-0447-4542-AB30-BF4165809ECB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16F15-C70A-4D65-80B1-781D8EBFDF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9F591-0447-4542-AB30-BF4165809ECB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16F15-C70A-4D65-80B1-781D8EBFDF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9F591-0447-4542-AB30-BF4165809ECB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16F15-C70A-4D65-80B1-781D8EBFDF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9F591-0447-4542-AB30-BF4165809ECB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16F15-C70A-4D65-80B1-781D8EBFDF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9F591-0447-4542-AB30-BF4165809ECB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16F15-C70A-4D65-80B1-781D8EBFDF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9F591-0447-4542-AB30-BF4165809ECB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16F15-C70A-4D65-80B1-781D8EBFDF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9F591-0447-4542-AB30-BF4165809ECB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16F15-C70A-4D65-80B1-781D8EBFDF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9F591-0447-4542-AB30-BF4165809ECB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16F15-C70A-4D65-80B1-781D8EBFDF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9F591-0447-4542-AB30-BF4165809ECB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16F15-C70A-4D65-80B1-781D8EBFDF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9F591-0447-4542-AB30-BF4165809ECB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16F15-C70A-4D65-80B1-781D8EBFDF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9F591-0447-4542-AB30-BF4165809ECB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16F15-C70A-4D65-80B1-781D8EBFDF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9F591-0447-4542-AB30-BF4165809ECB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B16F15-C70A-4D65-80B1-781D8EBFDFD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453139" y="536953"/>
            <a:ext cx="4200872" cy="705410"/>
            <a:chOff x="2453139" y="536953"/>
            <a:chExt cx="4200872" cy="705410"/>
          </a:xfrm>
        </p:grpSpPr>
        <p:sp>
          <p:nvSpPr>
            <p:cNvPr id="2" name="Freeform 1"/>
            <p:cNvSpPr/>
            <p:nvPr/>
          </p:nvSpPr>
          <p:spPr>
            <a:xfrm>
              <a:off x="2453139" y="652766"/>
              <a:ext cx="94758" cy="589597"/>
            </a:xfrm>
            <a:custGeom>
              <a:avLst/>
              <a:gdLst/>
              <a:ahLst/>
              <a:cxnLst/>
              <a:rect l="0" t="0" r="0" b="0"/>
              <a:pathLst>
                <a:path w="94758" h="589597">
                  <a:moveTo>
                    <a:pt x="0" y="0"/>
                  </a:moveTo>
                  <a:lnTo>
                    <a:pt x="8334" y="48931"/>
                  </a:lnTo>
                  <a:lnTo>
                    <a:pt x="15684" y="102472"/>
                  </a:lnTo>
                  <a:lnTo>
                    <a:pt x="23470" y="165891"/>
                  </a:lnTo>
                  <a:lnTo>
                    <a:pt x="31687" y="229166"/>
                  </a:lnTo>
                  <a:lnTo>
                    <a:pt x="39708" y="284477"/>
                  </a:lnTo>
                  <a:lnTo>
                    <a:pt x="47228" y="340463"/>
                  </a:lnTo>
                  <a:lnTo>
                    <a:pt x="59979" y="395412"/>
                  </a:lnTo>
                  <a:lnTo>
                    <a:pt x="73763" y="450633"/>
                  </a:lnTo>
                  <a:lnTo>
                    <a:pt x="81128" y="501629"/>
                  </a:lnTo>
                  <a:lnTo>
                    <a:pt x="91056" y="564321"/>
                  </a:lnTo>
                  <a:lnTo>
                    <a:pt x="94757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68994" y="115813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62841" y="637399"/>
              <a:ext cx="366822" cy="568515"/>
            </a:xfrm>
            <a:custGeom>
              <a:avLst/>
              <a:gdLst/>
              <a:ahLst/>
              <a:cxnLst/>
              <a:rect l="0" t="0" r="0" b="0"/>
              <a:pathLst>
                <a:path w="366822" h="568515">
                  <a:moveTo>
                    <a:pt x="311521" y="78538"/>
                  </a:moveTo>
                  <a:lnTo>
                    <a:pt x="275605" y="134753"/>
                  </a:lnTo>
                  <a:lnTo>
                    <a:pt x="251307" y="190205"/>
                  </a:lnTo>
                  <a:lnTo>
                    <a:pt x="231192" y="246448"/>
                  </a:lnTo>
                  <a:lnTo>
                    <a:pt x="219961" y="292120"/>
                  </a:lnTo>
                  <a:lnTo>
                    <a:pt x="208780" y="351289"/>
                  </a:lnTo>
                  <a:lnTo>
                    <a:pt x="197661" y="410381"/>
                  </a:lnTo>
                  <a:lnTo>
                    <a:pt x="187688" y="471034"/>
                  </a:lnTo>
                  <a:lnTo>
                    <a:pt x="180204" y="507959"/>
                  </a:lnTo>
                  <a:lnTo>
                    <a:pt x="182188" y="530265"/>
                  </a:lnTo>
                  <a:lnTo>
                    <a:pt x="190089" y="548757"/>
                  </a:lnTo>
                  <a:lnTo>
                    <a:pt x="195471" y="556964"/>
                  </a:lnTo>
                  <a:lnTo>
                    <a:pt x="204909" y="562435"/>
                  </a:lnTo>
                  <a:lnTo>
                    <a:pt x="230993" y="568514"/>
                  </a:lnTo>
                  <a:lnTo>
                    <a:pt x="258963" y="564977"/>
                  </a:lnTo>
                  <a:lnTo>
                    <a:pt x="309458" y="543642"/>
                  </a:lnTo>
                  <a:lnTo>
                    <a:pt x="328542" y="524287"/>
                  </a:lnTo>
                  <a:lnTo>
                    <a:pt x="354268" y="479323"/>
                  </a:lnTo>
                  <a:lnTo>
                    <a:pt x="366821" y="447244"/>
                  </a:lnTo>
                  <a:lnTo>
                    <a:pt x="366771" y="409923"/>
                  </a:lnTo>
                  <a:lnTo>
                    <a:pt x="353758" y="369229"/>
                  </a:lnTo>
                  <a:lnTo>
                    <a:pt x="318824" y="314726"/>
                  </a:lnTo>
                  <a:lnTo>
                    <a:pt x="280280" y="281101"/>
                  </a:lnTo>
                  <a:lnTo>
                    <a:pt x="221686" y="248186"/>
                  </a:lnTo>
                  <a:lnTo>
                    <a:pt x="164444" y="219154"/>
                  </a:lnTo>
                  <a:lnTo>
                    <a:pt x="105500" y="192188"/>
                  </a:lnTo>
                  <a:lnTo>
                    <a:pt x="78122" y="175773"/>
                  </a:lnTo>
                  <a:lnTo>
                    <a:pt x="58050" y="165038"/>
                  </a:lnTo>
                  <a:lnTo>
                    <a:pt x="19687" y="129550"/>
                  </a:lnTo>
                  <a:lnTo>
                    <a:pt x="11681" y="119565"/>
                  </a:lnTo>
                  <a:lnTo>
                    <a:pt x="2784" y="92873"/>
                  </a:lnTo>
                  <a:lnTo>
                    <a:pt x="0" y="63852"/>
                  </a:lnTo>
                  <a:lnTo>
                    <a:pt x="2662" y="39256"/>
                  </a:lnTo>
                  <a:lnTo>
                    <a:pt x="13983" y="19745"/>
                  </a:lnTo>
                  <a:lnTo>
                    <a:pt x="21916" y="11267"/>
                  </a:lnTo>
                  <a:lnTo>
                    <a:pt x="49447" y="1847"/>
                  </a:lnTo>
                  <a:lnTo>
                    <a:pt x="83910" y="0"/>
                  </a:lnTo>
                  <a:lnTo>
                    <a:pt x="135026" y="12114"/>
                  </a:lnTo>
                  <a:lnTo>
                    <a:pt x="188574" y="37168"/>
                  </a:lnTo>
                  <a:lnTo>
                    <a:pt x="227293" y="6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00787" y="905450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3258" y="234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93311" y="589595"/>
              <a:ext cx="491200" cy="509603"/>
            </a:xfrm>
            <a:custGeom>
              <a:avLst/>
              <a:gdLst/>
              <a:ahLst/>
              <a:cxnLst/>
              <a:rect l="0" t="0" r="0" b="0"/>
              <a:pathLst>
                <a:path w="491200" h="509603">
                  <a:moveTo>
                    <a:pt x="228658" y="31586"/>
                  </a:moveTo>
                  <a:lnTo>
                    <a:pt x="179395" y="35095"/>
                  </a:lnTo>
                  <a:lnTo>
                    <a:pt x="121484" y="62825"/>
                  </a:lnTo>
                  <a:lnTo>
                    <a:pt x="64217" y="112284"/>
                  </a:lnTo>
                  <a:lnTo>
                    <a:pt x="35735" y="151121"/>
                  </a:lnTo>
                  <a:lnTo>
                    <a:pt x="10699" y="206453"/>
                  </a:lnTo>
                  <a:lnTo>
                    <a:pt x="3105" y="234477"/>
                  </a:lnTo>
                  <a:lnTo>
                    <a:pt x="0" y="295123"/>
                  </a:lnTo>
                  <a:lnTo>
                    <a:pt x="8309" y="356896"/>
                  </a:lnTo>
                  <a:lnTo>
                    <a:pt x="30788" y="409254"/>
                  </a:lnTo>
                  <a:lnTo>
                    <a:pt x="74122" y="465412"/>
                  </a:lnTo>
                  <a:lnTo>
                    <a:pt x="96432" y="486250"/>
                  </a:lnTo>
                  <a:lnTo>
                    <a:pt x="128258" y="500354"/>
                  </a:lnTo>
                  <a:lnTo>
                    <a:pt x="180582" y="509602"/>
                  </a:lnTo>
                  <a:lnTo>
                    <a:pt x="240539" y="504803"/>
                  </a:lnTo>
                  <a:lnTo>
                    <a:pt x="299248" y="490253"/>
                  </a:lnTo>
                  <a:lnTo>
                    <a:pt x="352306" y="471144"/>
                  </a:lnTo>
                  <a:lnTo>
                    <a:pt x="373690" y="457402"/>
                  </a:lnTo>
                  <a:lnTo>
                    <a:pt x="428355" y="397546"/>
                  </a:lnTo>
                  <a:lnTo>
                    <a:pt x="467663" y="336689"/>
                  </a:lnTo>
                  <a:lnTo>
                    <a:pt x="484229" y="294754"/>
                  </a:lnTo>
                  <a:lnTo>
                    <a:pt x="489606" y="246432"/>
                  </a:lnTo>
                  <a:lnTo>
                    <a:pt x="491199" y="198839"/>
                  </a:lnTo>
                  <a:lnTo>
                    <a:pt x="480493" y="149513"/>
                  </a:lnTo>
                  <a:lnTo>
                    <a:pt x="449182" y="94226"/>
                  </a:lnTo>
                  <a:lnTo>
                    <a:pt x="421567" y="58127"/>
                  </a:lnTo>
                  <a:lnTo>
                    <a:pt x="360648" y="17858"/>
                  </a:lnTo>
                  <a:lnTo>
                    <a:pt x="3128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90466" y="831751"/>
              <a:ext cx="94758" cy="262979"/>
            </a:xfrm>
            <a:custGeom>
              <a:avLst/>
              <a:gdLst/>
              <a:ahLst/>
              <a:cxnLst/>
              <a:rect l="0" t="0" r="0" b="0"/>
              <a:pathLst>
                <a:path w="94758" h="262979">
                  <a:moveTo>
                    <a:pt x="0" y="84228"/>
                  </a:moveTo>
                  <a:lnTo>
                    <a:pt x="14654" y="139369"/>
                  </a:lnTo>
                  <a:lnTo>
                    <a:pt x="35433" y="196332"/>
                  </a:lnTo>
                  <a:lnTo>
                    <a:pt x="55135" y="249525"/>
                  </a:lnTo>
                  <a:lnTo>
                    <a:pt x="61323" y="261106"/>
                  </a:lnTo>
                  <a:lnTo>
                    <a:pt x="64279" y="262978"/>
                  </a:lnTo>
                  <a:lnTo>
                    <a:pt x="65079" y="258377"/>
                  </a:lnTo>
                  <a:lnTo>
                    <a:pt x="55017" y="200358"/>
                  </a:lnTo>
                  <a:lnTo>
                    <a:pt x="41890" y="138666"/>
                  </a:lnTo>
                  <a:lnTo>
                    <a:pt x="33621" y="81073"/>
                  </a:lnTo>
                  <a:lnTo>
                    <a:pt x="38729" y="59039"/>
                  </a:lnTo>
                  <a:lnTo>
                    <a:pt x="61073" y="2583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054886" y="620506"/>
              <a:ext cx="196335" cy="539764"/>
            </a:xfrm>
            <a:custGeom>
              <a:avLst/>
              <a:gdLst/>
              <a:ahLst/>
              <a:cxnLst/>
              <a:rect l="0" t="0" r="0" b="0"/>
              <a:pathLst>
                <a:path w="196335" h="539764">
                  <a:moveTo>
                    <a:pt x="146191" y="348115"/>
                  </a:moveTo>
                  <a:lnTo>
                    <a:pt x="136616" y="324069"/>
                  </a:lnTo>
                  <a:lnTo>
                    <a:pt x="125948" y="309742"/>
                  </a:lnTo>
                  <a:lnTo>
                    <a:pt x="107169" y="301815"/>
                  </a:lnTo>
                  <a:lnTo>
                    <a:pt x="95610" y="299701"/>
                  </a:lnTo>
                  <a:lnTo>
                    <a:pt x="85564" y="300631"/>
                  </a:lnTo>
                  <a:lnTo>
                    <a:pt x="68163" y="307904"/>
                  </a:lnTo>
                  <a:lnTo>
                    <a:pt x="45213" y="330742"/>
                  </a:lnTo>
                  <a:lnTo>
                    <a:pt x="12545" y="380186"/>
                  </a:lnTo>
                  <a:lnTo>
                    <a:pt x="4905" y="403313"/>
                  </a:lnTo>
                  <a:lnTo>
                    <a:pt x="0" y="462700"/>
                  </a:lnTo>
                  <a:lnTo>
                    <a:pt x="1669" y="490289"/>
                  </a:lnTo>
                  <a:lnTo>
                    <a:pt x="10209" y="514249"/>
                  </a:lnTo>
                  <a:lnTo>
                    <a:pt x="24924" y="530357"/>
                  </a:lnTo>
                  <a:lnTo>
                    <a:pt x="33761" y="536290"/>
                  </a:lnTo>
                  <a:lnTo>
                    <a:pt x="52938" y="539763"/>
                  </a:lnTo>
                  <a:lnTo>
                    <a:pt x="62965" y="539052"/>
                  </a:lnTo>
                  <a:lnTo>
                    <a:pt x="83466" y="528902"/>
                  </a:lnTo>
                  <a:lnTo>
                    <a:pt x="114738" y="500338"/>
                  </a:lnTo>
                  <a:lnTo>
                    <a:pt x="143111" y="459119"/>
                  </a:lnTo>
                  <a:lnTo>
                    <a:pt x="168070" y="403967"/>
                  </a:lnTo>
                  <a:lnTo>
                    <a:pt x="180490" y="353356"/>
                  </a:lnTo>
                  <a:lnTo>
                    <a:pt x="185990" y="305084"/>
                  </a:lnTo>
                  <a:lnTo>
                    <a:pt x="193208" y="244378"/>
                  </a:lnTo>
                  <a:lnTo>
                    <a:pt x="196334" y="201404"/>
                  </a:lnTo>
                  <a:lnTo>
                    <a:pt x="194974" y="147108"/>
                  </a:lnTo>
                  <a:lnTo>
                    <a:pt x="189623" y="86142"/>
                  </a:lnTo>
                  <a:lnTo>
                    <a:pt x="180160" y="27349"/>
                  </a:lnTo>
                  <a:lnTo>
                    <a:pt x="173767" y="3171"/>
                  </a:lnTo>
                  <a:lnTo>
                    <a:pt x="169254" y="0"/>
                  </a:lnTo>
                  <a:lnTo>
                    <a:pt x="163907" y="2564"/>
                  </a:lnTo>
                  <a:lnTo>
                    <a:pt x="158002" y="8954"/>
                  </a:lnTo>
                  <a:lnTo>
                    <a:pt x="151440" y="28531"/>
                  </a:lnTo>
                  <a:lnTo>
                    <a:pt x="147228" y="90405"/>
                  </a:lnTo>
                  <a:lnTo>
                    <a:pt x="146498" y="149704"/>
                  </a:lnTo>
                  <a:lnTo>
                    <a:pt x="146282" y="211728"/>
                  </a:lnTo>
                  <a:lnTo>
                    <a:pt x="154615" y="273861"/>
                  </a:lnTo>
                  <a:lnTo>
                    <a:pt x="162985" y="326504"/>
                  </a:lnTo>
                  <a:lnTo>
                    <a:pt x="167248" y="3797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27419" y="839292"/>
              <a:ext cx="173929" cy="266201"/>
            </a:xfrm>
            <a:custGeom>
              <a:avLst/>
              <a:gdLst/>
              <a:ahLst/>
              <a:cxnLst/>
              <a:rect l="0" t="0" r="0" b="0"/>
              <a:pathLst>
                <a:path w="173929" h="266201">
                  <a:moveTo>
                    <a:pt x="0" y="139858"/>
                  </a:moveTo>
                  <a:lnTo>
                    <a:pt x="63451" y="121900"/>
                  </a:lnTo>
                  <a:lnTo>
                    <a:pt x="121545" y="105072"/>
                  </a:lnTo>
                  <a:lnTo>
                    <a:pt x="161919" y="79564"/>
                  </a:lnTo>
                  <a:lnTo>
                    <a:pt x="171400" y="59638"/>
                  </a:lnTo>
                  <a:lnTo>
                    <a:pt x="173928" y="47774"/>
                  </a:lnTo>
                  <a:lnTo>
                    <a:pt x="173274" y="37524"/>
                  </a:lnTo>
                  <a:lnTo>
                    <a:pt x="166308" y="19897"/>
                  </a:lnTo>
                  <a:lnTo>
                    <a:pt x="152294" y="7383"/>
                  </a:lnTo>
                  <a:lnTo>
                    <a:pt x="143643" y="2408"/>
                  </a:lnTo>
                  <a:lnTo>
                    <a:pt x="121554" y="0"/>
                  </a:lnTo>
                  <a:lnTo>
                    <a:pt x="98478" y="3999"/>
                  </a:lnTo>
                  <a:lnTo>
                    <a:pt x="80423" y="13576"/>
                  </a:lnTo>
                  <a:lnTo>
                    <a:pt x="57104" y="37710"/>
                  </a:lnTo>
                  <a:lnTo>
                    <a:pt x="36670" y="78476"/>
                  </a:lnTo>
                  <a:lnTo>
                    <a:pt x="24488" y="130376"/>
                  </a:lnTo>
                  <a:lnTo>
                    <a:pt x="25194" y="168634"/>
                  </a:lnTo>
                  <a:lnTo>
                    <a:pt x="31084" y="191252"/>
                  </a:lnTo>
                  <a:lnTo>
                    <a:pt x="60520" y="244978"/>
                  </a:lnTo>
                  <a:lnTo>
                    <a:pt x="70962" y="256768"/>
                  </a:lnTo>
                  <a:lnTo>
                    <a:pt x="84228" y="2662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80104" y="842279"/>
              <a:ext cx="84229" cy="327265"/>
            </a:xfrm>
            <a:custGeom>
              <a:avLst/>
              <a:gdLst/>
              <a:ahLst/>
              <a:cxnLst/>
              <a:rect l="0" t="0" r="0" b="0"/>
              <a:pathLst>
                <a:path w="84229" h="327265">
                  <a:moveTo>
                    <a:pt x="0" y="94757"/>
                  </a:moveTo>
                  <a:lnTo>
                    <a:pt x="14654" y="153374"/>
                  </a:lnTo>
                  <a:lnTo>
                    <a:pt x="28197" y="214783"/>
                  </a:lnTo>
                  <a:lnTo>
                    <a:pt x="42138" y="273187"/>
                  </a:lnTo>
                  <a:lnTo>
                    <a:pt x="56157" y="324195"/>
                  </a:lnTo>
                  <a:lnTo>
                    <a:pt x="58495" y="327264"/>
                  </a:lnTo>
                  <a:lnTo>
                    <a:pt x="60053" y="324631"/>
                  </a:lnTo>
                  <a:lnTo>
                    <a:pt x="60616" y="309227"/>
                  </a:lnTo>
                  <a:lnTo>
                    <a:pt x="48334" y="247840"/>
                  </a:lnTo>
                  <a:lnTo>
                    <a:pt x="34937" y="184354"/>
                  </a:lnTo>
                  <a:lnTo>
                    <a:pt x="24520" y="134042"/>
                  </a:lnTo>
                  <a:lnTo>
                    <a:pt x="16364" y="90149"/>
                  </a:lnTo>
                  <a:lnTo>
                    <a:pt x="22903" y="43284"/>
                  </a:lnTo>
                  <a:lnTo>
                    <a:pt x="25797" y="32365"/>
                  </a:lnTo>
                  <a:lnTo>
                    <a:pt x="31236" y="23917"/>
                  </a:lnTo>
                  <a:lnTo>
                    <a:pt x="46638" y="11410"/>
                  </a:lnTo>
                  <a:lnTo>
                    <a:pt x="62062" y="507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141225" y="860318"/>
              <a:ext cx="232369" cy="293149"/>
            </a:xfrm>
            <a:custGeom>
              <a:avLst/>
              <a:gdLst/>
              <a:ahLst/>
              <a:cxnLst/>
              <a:rect l="0" t="0" r="0" b="0"/>
              <a:pathLst>
                <a:path w="232369" h="293149">
                  <a:moveTo>
                    <a:pt x="165345" y="13547"/>
                  </a:moveTo>
                  <a:lnTo>
                    <a:pt x="148577" y="2368"/>
                  </a:lnTo>
                  <a:lnTo>
                    <a:pt x="130987" y="0"/>
                  </a:lnTo>
                  <a:lnTo>
                    <a:pt x="110300" y="4016"/>
                  </a:lnTo>
                  <a:lnTo>
                    <a:pt x="73516" y="20602"/>
                  </a:lnTo>
                  <a:lnTo>
                    <a:pt x="32172" y="57054"/>
                  </a:lnTo>
                  <a:lnTo>
                    <a:pt x="17250" y="78507"/>
                  </a:lnTo>
                  <a:lnTo>
                    <a:pt x="3442" y="116892"/>
                  </a:lnTo>
                  <a:lnTo>
                    <a:pt x="0" y="157902"/>
                  </a:lnTo>
                  <a:lnTo>
                    <a:pt x="7040" y="199688"/>
                  </a:lnTo>
                  <a:lnTo>
                    <a:pt x="24593" y="240535"/>
                  </a:lnTo>
                  <a:lnTo>
                    <a:pt x="41957" y="264169"/>
                  </a:lnTo>
                  <a:lnTo>
                    <a:pt x="67612" y="280132"/>
                  </a:lnTo>
                  <a:lnTo>
                    <a:pt x="111820" y="292577"/>
                  </a:lnTo>
                  <a:lnTo>
                    <a:pt x="140386" y="293148"/>
                  </a:lnTo>
                  <a:lnTo>
                    <a:pt x="168680" y="285603"/>
                  </a:lnTo>
                  <a:lnTo>
                    <a:pt x="190614" y="271331"/>
                  </a:lnTo>
                  <a:lnTo>
                    <a:pt x="206992" y="253290"/>
                  </a:lnTo>
                  <a:lnTo>
                    <a:pt x="231040" y="202742"/>
                  </a:lnTo>
                  <a:lnTo>
                    <a:pt x="232368" y="178742"/>
                  </a:lnTo>
                  <a:lnTo>
                    <a:pt x="223688" y="125207"/>
                  </a:lnTo>
                  <a:lnTo>
                    <a:pt x="208499" y="83546"/>
                  </a:lnTo>
                  <a:lnTo>
                    <a:pt x="183590" y="47155"/>
                  </a:lnTo>
                  <a:lnTo>
                    <a:pt x="167215" y="34333"/>
                  </a:lnTo>
                  <a:lnTo>
                    <a:pt x="144288" y="24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450265" y="536953"/>
              <a:ext cx="130047" cy="600125"/>
            </a:xfrm>
            <a:custGeom>
              <a:avLst/>
              <a:gdLst/>
              <a:ahLst/>
              <a:cxnLst/>
              <a:rect l="0" t="0" r="0" b="0"/>
              <a:pathLst>
                <a:path w="130047" h="600125">
                  <a:moveTo>
                    <a:pt x="130046" y="600124"/>
                  </a:moveTo>
                  <a:lnTo>
                    <a:pt x="118592" y="548074"/>
                  </a:lnTo>
                  <a:lnTo>
                    <a:pt x="108714" y="495015"/>
                  </a:lnTo>
                  <a:lnTo>
                    <a:pt x="94896" y="435862"/>
                  </a:lnTo>
                  <a:lnTo>
                    <a:pt x="77395" y="379578"/>
                  </a:lnTo>
                  <a:lnTo>
                    <a:pt x="59855" y="326456"/>
                  </a:lnTo>
                  <a:lnTo>
                    <a:pt x="42308" y="268161"/>
                  </a:lnTo>
                  <a:lnTo>
                    <a:pt x="21641" y="204982"/>
                  </a:lnTo>
                  <a:lnTo>
                    <a:pt x="5899" y="156272"/>
                  </a:lnTo>
                  <a:lnTo>
                    <a:pt x="0" y="123266"/>
                  </a:lnTo>
                  <a:lnTo>
                    <a:pt x="1278" y="93000"/>
                  </a:lnTo>
                  <a:lnTo>
                    <a:pt x="11983" y="67069"/>
                  </a:lnTo>
                  <a:lnTo>
                    <a:pt x="41863" y="27416"/>
                  </a:lnTo>
                  <a:lnTo>
                    <a:pt x="774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485554" y="80016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4"/>
                  </a:lnTo>
                  <a:lnTo>
                    <a:pt x="73965" y="10095"/>
                  </a:lnTo>
                  <a:lnTo>
                    <a:pt x="12976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905865" y="1750711"/>
            <a:ext cx="3684975" cy="813648"/>
            <a:chOff x="2905865" y="1750711"/>
            <a:chExt cx="3684975" cy="813648"/>
          </a:xfrm>
        </p:grpSpPr>
        <p:sp>
          <p:nvSpPr>
            <p:cNvPr id="15" name="Freeform 14"/>
            <p:cNvSpPr/>
            <p:nvPr/>
          </p:nvSpPr>
          <p:spPr>
            <a:xfrm>
              <a:off x="3201613" y="1750711"/>
              <a:ext cx="718568" cy="596508"/>
            </a:xfrm>
            <a:custGeom>
              <a:avLst/>
              <a:gdLst/>
              <a:ahLst/>
              <a:cxnLst/>
              <a:rect l="0" t="0" r="0" b="0"/>
              <a:pathLst>
                <a:path w="718568" h="596508">
                  <a:moveTo>
                    <a:pt x="430718" y="60190"/>
                  </a:moveTo>
                  <a:lnTo>
                    <a:pt x="412738" y="36144"/>
                  </a:lnTo>
                  <a:lnTo>
                    <a:pt x="385226" y="15891"/>
                  </a:lnTo>
                  <a:lnTo>
                    <a:pt x="346789" y="3131"/>
                  </a:lnTo>
                  <a:lnTo>
                    <a:pt x="301215" y="0"/>
                  </a:lnTo>
                  <a:lnTo>
                    <a:pt x="242176" y="11912"/>
                  </a:lnTo>
                  <a:lnTo>
                    <a:pt x="188691" y="40170"/>
                  </a:lnTo>
                  <a:lnTo>
                    <a:pt x="128523" y="81338"/>
                  </a:lnTo>
                  <a:lnTo>
                    <a:pt x="75219" y="143155"/>
                  </a:lnTo>
                  <a:lnTo>
                    <a:pt x="39150" y="196894"/>
                  </a:lnTo>
                  <a:lnTo>
                    <a:pt x="17256" y="255270"/>
                  </a:lnTo>
                  <a:lnTo>
                    <a:pt x="2256" y="315340"/>
                  </a:lnTo>
                  <a:lnTo>
                    <a:pt x="0" y="365078"/>
                  </a:lnTo>
                  <a:lnTo>
                    <a:pt x="2451" y="419199"/>
                  </a:lnTo>
                  <a:lnTo>
                    <a:pt x="13760" y="468927"/>
                  </a:lnTo>
                  <a:lnTo>
                    <a:pt x="48858" y="524743"/>
                  </a:lnTo>
                  <a:lnTo>
                    <a:pt x="75029" y="549825"/>
                  </a:lnTo>
                  <a:lnTo>
                    <a:pt x="136120" y="578831"/>
                  </a:lnTo>
                  <a:lnTo>
                    <a:pt x="191709" y="593923"/>
                  </a:lnTo>
                  <a:lnTo>
                    <a:pt x="245336" y="596507"/>
                  </a:lnTo>
                  <a:lnTo>
                    <a:pt x="304499" y="588612"/>
                  </a:lnTo>
                  <a:lnTo>
                    <a:pt x="364724" y="579148"/>
                  </a:lnTo>
                  <a:lnTo>
                    <a:pt x="425655" y="562350"/>
                  </a:lnTo>
                  <a:lnTo>
                    <a:pt x="477421" y="536848"/>
                  </a:lnTo>
                  <a:lnTo>
                    <a:pt x="535221" y="502304"/>
                  </a:lnTo>
                  <a:lnTo>
                    <a:pt x="555543" y="487142"/>
                  </a:lnTo>
                  <a:lnTo>
                    <a:pt x="609478" y="428274"/>
                  </a:lnTo>
                  <a:lnTo>
                    <a:pt x="654998" y="372716"/>
                  </a:lnTo>
                  <a:lnTo>
                    <a:pt x="680218" y="333274"/>
                  </a:lnTo>
                  <a:lnTo>
                    <a:pt x="707766" y="277693"/>
                  </a:lnTo>
                  <a:lnTo>
                    <a:pt x="718567" y="227971"/>
                  </a:lnTo>
                  <a:lnTo>
                    <a:pt x="714228" y="187112"/>
                  </a:lnTo>
                  <a:lnTo>
                    <a:pt x="692394" y="128328"/>
                  </a:lnTo>
                  <a:lnTo>
                    <a:pt x="665551" y="87818"/>
                  </a:lnTo>
                  <a:lnTo>
                    <a:pt x="629313" y="58455"/>
                  </a:lnTo>
                  <a:lnTo>
                    <a:pt x="566748" y="30730"/>
                  </a:lnTo>
                  <a:lnTo>
                    <a:pt x="506719" y="19742"/>
                  </a:lnTo>
                  <a:lnTo>
                    <a:pt x="493889" y="18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42943" y="1982393"/>
              <a:ext cx="239069" cy="581966"/>
            </a:xfrm>
            <a:custGeom>
              <a:avLst/>
              <a:gdLst/>
              <a:ahLst/>
              <a:cxnLst/>
              <a:rect l="0" t="0" r="0" b="0"/>
              <a:pathLst>
                <a:path w="239069" h="581966">
                  <a:moveTo>
                    <a:pt x="0" y="207534"/>
                  </a:moveTo>
                  <a:lnTo>
                    <a:pt x="8333" y="245012"/>
                  </a:lnTo>
                  <a:lnTo>
                    <a:pt x="15684" y="302025"/>
                  </a:lnTo>
                  <a:lnTo>
                    <a:pt x="19464" y="357974"/>
                  </a:lnTo>
                  <a:lnTo>
                    <a:pt x="23468" y="401518"/>
                  </a:lnTo>
                  <a:lnTo>
                    <a:pt x="27978" y="446997"/>
                  </a:lnTo>
                  <a:lnTo>
                    <a:pt x="31686" y="508553"/>
                  </a:lnTo>
                  <a:lnTo>
                    <a:pt x="39707" y="565692"/>
                  </a:lnTo>
                  <a:lnTo>
                    <a:pt x="40509" y="579667"/>
                  </a:lnTo>
                  <a:lnTo>
                    <a:pt x="39874" y="581965"/>
                  </a:lnTo>
                  <a:lnTo>
                    <a:pt x="33569" y="535219"/>
                  </a:lnTo>
                  <a:lnTo>
                    <a:pt x="32173" y="484780"/>
                  </a:lnTo>
                  <a:lnTo>
                    <a:pt x="31759" y="430841"/>
                  </a:lnTo>
                  <a:lnTo>
                    <a:pt x="31637" y="372355"/>
                  </a:lnTo>
                  <a:lnTo>
                    <a:pt x="31600" y="319151"/>
                  </a:lnTo>
                  <a:lnTo>
                    <a:pt x="31590" y="265172"/>
                  </a:lnTo>
                  <a:lnTo>
                    <a:pt x="34706" y="216423"/>
                  </a:lnTo>
                  <a:lnTo>
                    <a:pt x="46239" y="158727"/>
                  </a:lnTo>
                  <a:lnTo>
                    <a:pt x="59783" y="97894"/>
                  </a:lnTo>
                  <a:lnTo>
                    <a:pt x="73723" y="42724"/>
                  </a:lnTo>
                  <a:lnTo>
                    <a:pt x="77225" y="30980"/>
                  </a:lnTo>
                  <a:lnTo>
                    <a:pt x="90474" y="11692"/>
                  </a:lnTo>
                  <a:lnTo>
                    <a:pt x="98920" y="3273"/>
                  </a:lnTo>
                  <a:lnTo>
                    <a:pt x="108061" y="0"/>
                  </a:lnTo>
                  <a:lnTo>
                    <a:pt x="117664" y="158"/>
                  </a:lnTo>
                  <a:lnTo>
                    <a:pt x="127576" y="2603"/>
                  </a:lnTo>
                  <a:lnTo>
                    <a:pt x="158293" y="22811"/>
                  </a:lnTo>
                  <a:lnTo>
                    <a:pt x="198944" y="62251"/>
                  </a:lnTo>
                  <a:lnTo>
                    <a:pt x="222073" y="100407"/>
                  </a:lnTo>
                  <a:lnTo>
                    <a:pt x="235685" y="141347"/>
                  </a:lnTo>
                  <a:lnTo>
                    <a:pt x="239068" y="181944"/>
                  </a:lnTo>
                  <a:lnTo>
                    <a:pt x="235714" y="205519"/>
                  </a:lnTo>
                  <a:lnTo>
                    <a:pt x="227204" y="224576"/>
                  </a:lnTo>
                  <a:lnTo>
                    <a:pt x="221659" y="232933"/>
                  </a:lnTo>
                  <a:lnTo>
                    <a:pt x="206140" y="245339"/>
                  </a:lnTo>
                  <a:lnTo>
                    <a:pt x="197088" y="250285"/>
                  </a:lnTo>
                  <a:lnTo>
                    <a:pt x="142872" y="258223"/>
                  </a:lnTo>
                  <a:lnTo>
                    <a:pt x="94756" y="2601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11440" y="1986711"/>
              <a:ext cx="199727" cy="276916"/>
            </a:xfrm>
            <a:custGeom>
              <a:avLst/>
              <a:gdLst/>
              <a:ahLst/>
              <a:cxnLst/>
              <a:rect l="0" t="0" r="0" b="0"/>
              <a:pathLst>
                <a:path w="199727" h="276916">
                  <a:moveTo>
                    <a:pt x="0" y="150574"/>
                  </a:moveTo>
                  <a:lnTo>
                    <a:pt x="16768" y="139395"/>
                  </a:lnTo>
                  <a:lnTo>
                    <a:pt x="75445" y="127698"/>
                  </a:lnTo>
                  <a:lnTo>
                    <a:pt x="113211" y="115330"/>
                  </a:lnTo>
                  <a:lnTo>
                    <a:pt x="174179" y="83411"/>
                  </a:lnTo>
                  <a:lnTo>
                    <a:pt x="192837" y="69641"/>
                  </a:lnTo>
                  <a:lnTo>
                    <a:pt x="197578" y="61524"/>
                  </a:lnTo>
                  <a:lnTo>
                    <a:pt x="199726" y="43146"/>
                  </a:lnTo>
                  <a:lnTo>
                    <a:pt x="193663" y="26399"/>
                  </a:lnTo>
                  <a:lnTo>
                    <a:pt x="188770" y="18657"/>
                  </a:lnTo>
                  <a:lnTo>
                    <a:pt x="173975" y="6936"/>
                  </a:lnTo>
                  <a:lnTo>
                    <a:pt x="165117" y="2173"/>
                  </a:lnTo>
                  <a:lnTo>
                    <a:pt x="145915" y="0"/>
                  </a:lnTo>
                  <a:lnTo>
                    <a:pt x="104992" y="8137"/>
                  </a:lnTo>
                  <a:lnTo>
                    <a:pt x="79202" y="23232"/>
                  </a:lnTo>
                  <a:lnTo>
                    <a:pt x="56743" y="48112"/>
                  </a:lnTo>
                  <a:lnTo>
                    <a:pt x="36598" y="89130"/>
                  </a:lnTo>
                  <a:lnTo>
                    <a:pt x="24474" y="144199"/>
                  </a:lnTo>
                  <a:lnTo>
                    <a:pt x="25189" y="187679"/>
                  </a:lnTo>
                  <a:lnTo>
                    <a:pt x="31082" y="210349"/>
                  </a:lnTo>
                  <a:lnTo>
                    <a:pt x="53930" y="243966"/>
                  </a:lnTo>
                  <a:lnTo>
                    <a:pt x="68422" y="257592"/>
                  </a:lnTo>
                  <a:lnTo>
                    <a:pt x="86562" y="267547"/>
                  </a:lnTo>
                  <a:lnTo>
                    <a:pt x="136871" y="276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37823" y="1979357"/>
              <a:ext cx="84230" cy="298255"/>
            </a:xfrm>
            <a:custGeom>
              <a:avLst/>
              <a:gdLst/>
              <a:ahLst/>
              <a:cxnLst/>
              <a:rect l="0" t="0" r="0" b="0"/>
              <a:pathLst>
                <a:path w="84230" h="298255">
                  <a:moveTo>
                    <a:pt x="0" y="147399"/>
                  </a:moveTo>
                  <a:lnTo>
                    <a:pt x="17959" y="208510"/>
                  </a:lnTo>
                  <a:lnTo>
                    <a:pt x="40739" y="262941"/>
                  </a:lnTo>
                  <a:lnTo>
                    <a:pt x="54705" y="294717"/>
                  </a:lnTo>
                  <a:lnTo>
                    <a:pt x="55187" y="298254"/>
                  </a:lnTo>
                  <a:lnTo>
                    <a:pt x="53169" y="297102"/>
                  </a:lnTo>
                  <a:lnTo>
                    <a:pt x="45858" y="286463"/>
                  </a:lnTo>
                  <a:lnTo>
                    <a:pt x="24587" y="229725"/>
                  </a:lnTo>
                  <a:lnTo>
                    <a:pt x="10533" y="177916"/>
                  </a:lnTo>
                  <a:lnTo>
                    <a:pt x="5852" y="150433"/>
                  </a:lnTo>
                  <a:lnTo>
                    <a:pt x="12378" y="94663"/>
                  </a:lnTo>
                  <a:lnTo>
                    <a:pt x="19540" y="68979"/>
                  </a:lnTo>
                  <a:lnTo>
                    <a:pt x="37895" y="40195"/>
                  </a:lnTo>
                  <a:lnTo>
                    <a:pt x="68707" y="8980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06321" y="211622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30262" y="2014642"/>
              <a:ext cx="281345" cy="248985"/>
            </a:xfrm>
            <a:custGeom>
              <a:avLst/>
              <a:gdLst/>
              <a:ahLst/>
              <a:cxnLst/>
              <a:rect l="0" t="0" r="0" b="0"/>
              <a:pathLst>
                <a:path w="281345" h="248985">
                  <a:moveTo>
                    <a:pt x="197116" y="38415"/>
                  </a:moveTo>
                  <a:lnTo>
                    <a:pt x="162218" y="9106"/>
                  </a:lnTo>
                  <a:lnTo>
                    <a:pt x="139882" y="1992"/>
                  </a:lnTo>
                  <a:lnTo>
                    <a:pt x="114357" y="0"/>
                  </a:lnTo>
                  <a:lnTo>
                    <a:pt x="74849" y="6625"/>
                  </a:lnTo>
                  <a:lnTo>
                    <a:pt x="51528" y="16877"/>
                  </a:lnTo>
                  <a:lnTo>
                    <a:pt x="24257" y="41392"/>
                  </a:lnTo>
                  <a:lnTo>
                    <a:pt x="6949" y="76471"/>
                  </a:lnTo>
                  <a:lnTo>
                    <a:pt x="0" y="122090"/>
                  </a:lnTo>
                  <a:lnTo>
                    <a:pt x="4613" y="149303"/>
                  </a:lnTo>
                  <a:lnTo>
                    <a:pt x="20365" y="181235"/>
                  </a:lnTo>
                  <a:lnTo>
                    <a:pt x="54690" y="220306"/>
                  </a:lnTo>
                  <a:lnTo>
                    <a:pt x="72984" y="234679"/>
                  </a:lnTo>
                  <a:lnTo>
                    <a:pt x="95933" y="242626"/>
                  </a:lnTo>
                  <a:lnTo>
                    <a:pt x="108604" y="244746"/>
                  </a:lnTo>
                  <a:lnTo>
                    <a:pt x="132041" y="240861"/>
                  </a:lnTo>
                  <a:lnTo>
                    <a:pt x="152986" y="230166"/>
                  </a:lnTo>
                  <a:lnTo>
                    <a:pt x="170094" y="213715"/>
                  </a:lnTo>
                  <a:lnTo>
                    <a:pt x="191735" y="174557"/>
                  </a:lnTo>
                  <a:lnTo>
                    <a:pt x="202411" y="142314"/>
                  </a:lnTo>
                  <a:lnTo>
                    <a:pt x="204924" y="111834"/>
                  </a:lnTo>
                  <a:lnTo>
                    <a:pt x="203491" y="111927"/>
                  </a:lnTo>
                  <a:lnTo>
                    <a:pt x="201366" y="115499"/>
                  </a:lnTo>
                  <a:lnTo>
                    <a:pt x="202124" y="128826"/>
                  </a:lnTo>
                  <a:lnTo>
                    <a:pt x="216493" y="189401"/>
                  </a:lnTo>
                  <a:lnTo>
                    <a:pt x="227565" y="209245"/>
                  </a:lnTo>
                  <a:lnTo>
                    <a:pt x="252541" y="233570"/>
                  </a:lnTo>
                  <a:lnTo>
                    <a:pt x="281344" y="24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85306" y="1758259"/>
              <a:ext cx="52643" cy="484312"/>
            </a:xfrm>
            <a:custGeom>
              <a:avLst/>
              <a:gdLst/>
              <a:ahLst/>
              <a:cxnLst/>
              <a:rect l="0" t="0" r="0" b="0"/>
              <a:pathLst>
                <a:path w="52643" h="484312">
                  <a:moveTo>
                    <a:pt x="0" y="0"/>
                  </a:moveTo>
                  <a:lnTo>
                    <a:pt x="0" y="49263"/>
                  </a:lnTo>
                  <a:lnTo>
                    <a:pt x="0" y="98174"/>
                  </a:lnTo>
                  <a:lnTo>
                    <a:pt x="3119" y="154096"/>
                  </a:lnTo>
                  <a:lnTo>
                    <a:pt x="9065" y="204874"/>
                  </a:lnTo>
                  <a:lnTo>
                    <a:pt x="11409" y="259964"/>
                  </a:lnTo>
                  <a:lnTo>
                    <a:pt x="21923" y="322145"/>
                  </a:lnTo>
                  <a:lnTo>
                    <a:pt x="28722" y="377770"/>
                  </a:lnTo>
                  <a:lnTo>
                    <a:pt x="36609" y="437789"/>
                  </a:lnTo>
                  <a:lnTo>
                    <a:pt x="52642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58963" y="1937243"/>
              <a:ext cx="315856" cy="10530"/>
            </a:xfrm>
            <a:custGeom>
              <a:avLst/>
              <a:gdLst/>
              <a:ahLst/>
              <a:cxnLst/>
              <a:rect l="0" t="0" r="0" b="0"/>
              <a:pathLst>
                <a:path w="315856" h="10530">
                  <a:moveTo>
                    <a:pt x="315855" y="0"/>
                  </a:moveTo>
                  <a:lnTo>
                    <a:pt x="257238" y="0"/>
                  </a:lnTo>
                  <a:lnTo>
                    <a:pt x="205681" y="0"/>
                  </a:lnTo>
                  <a:lnTo>
                    <a:pt x="145951" y="0"/>
                  </a:lnTo>
                  <a:lnTo>
                    <a:pt x="84592" y="7236"/>
                  </a:lnTo>
                  <a:lnTo>
                    <a:pt x="24119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48518" y="2053057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0" y="58617"/>
                  </a:lnTo>
                  <a:lnTo>
                    <a:pt x="8405" y="120026"/>
                  </a:lnTo>
                  <a:lnTo>
                    <a:pt x="18211" y="172191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59046" y="18846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03147" y="2074114"/>
              <a:ext cx="198068" cy="247049"/>
            </a:xfrm>
            <a:custGeom>
              <a:avLst/>
              <a:gdLst/>
              <a:ahLst/>
              <a:cxnLst/>
              <a:rect l="0" t="0" r="0" b="0"/>
              <a:pathLst>
                <a:path w="198068" h="247049">
                  <a:moveTo>
                    <a:pt x="87526" y="10528"/>
                  </a:moveTo>
                  <a:lnTo>
                    <a:pt x="56244" y="20103"/>
                  </a:lnTo>
                  <a:lnTo>
                    <a:pt x="40088" y="30772"/>
                  </a:lnTo>
                  <a:lnTo>
                    <a:pt x="17838" y="61110"/>
                  </a:lnTo>
                  <a:lnTo>
                    <a:pt x="2017" y="94146"/>
                  </a:lnTo>
                  <a:lnTo>
                    <a:pt x="0" y="118661"/>
                  </a:lnTo>
                  <a:lnTo>
                    <a:pt x="8236" y="172528"/>
                  </a:lnTo>
                  <a:lnTo>
                    <a:pt x="23349" y="208657"/>
                  </a:lnTo>
                  <a:lnTo>
                    <a:pt x="48234" y="235999"/>
                  </a:lnTo>
                  <a:lnTo>
                    <a:pt x="73962" y="245268"/>
                  </a:lnTo>
                  <a:lnTo>
                    <a:pt x="102555" y="247048"/>
                  </a:lnTo>
                  <a:lnTo>
                    <a:pt x="138383" y="234896"/>
                  </a:lnTo>
                  <a:lnTo>
                    <a:pt x="170055" y="215308"/>
                  </a:lnTo>
                  <a:lnTo>
                    <a:pt x="186987" y="197468"/>
                  </a:lnTo>
                  <a:lnTo>
                    <a:pt x="196072" y="171601"/>
                  </a:lnTo>
                  <a:lnTo>
                    <a:pt x="198067" y="124154"/>
                  </a:lnTo>
                  <a:lnTo>
                    <a:pt x="188260" y="66898"/>
                  </a:lnTo>
                  <a:lnTo>
                    <a:pt x="175580" y="46890"/>
                  </a:lnTo>
                  <a:lnTo>
                    <a:pt x="1296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71965" y="1988327"/>
              <a:ext cx="218792" cy="317415"/>
            </a:xfrm>
            <a:custGeom>
              <a:avLst/>
              <a:gdLst/>
              <a:ahLst/>
              <a:cxnLst/>
              <a:rect l="0" t="0" r="0" b="0"/>
              <a:pathLst>
                <a:path w="218792" h="317415">
                  <a:moveTo>
                    <a:pt x="8221" y="138429"/>
                  </a:moveTo>
                  <a:lnTo>
                    <a:pt x="13810" y="197046"/>
                  </a:lnTo>
                  <a:lnTo>
                    <a:pt x="25010" y="251220"/>
                  </a:lnTo>
                  <a:lnTo>
                    <a:pt x="27381" y="279025"/>
                  </a:lnTo>
                  <a:lnTo>
                    <a:pt x="25674" y="285972"/>
                  </a:lnTo>
                  <a:lnTo>
                    <a:pt x="22196" y="288264"/>
                  </a:lnTo>
                  <a:lnTo>
                    <a:pt x="17538" y="287452"/>
                  </a:lnTo>
                  <a:lnTo>
                    <a:pt x="14432" y="282231"/>
                  </a:lnTo>
                  <a:lnTo>
                    <a:pt x="3450" y="227354"/>
                  </a:lnTo>
                  <a:lnTo>
                    <a:pt x="0" y="164660"/>
                  </a:lnTo>
                  <a:lnTo>
                    <a:pt x="5265" y="114486"/>
                  </a:lnTo>
                  <a:lnTo>
                    <a:pt x="9685" y="70633"/>
                  </a:lnTo>
                  <a:lnTo>
                    <a:pt x="24773" y="36063"/>
                  </a:lnTo>
                  <a:lnTo>
                    <a:pt x="37415" y="18454"/>
                  </a:lnTo>
                  <a:lnTo>
                    <a:pt x="53952" y="5948"/>
                  </a:lnTo>
                  <a:lnTo>
                    <a:pt x="63275" y="975"/>
                  </a:lnTo>
                  <a:lnTo>
                    <a:pt x="73000" y="0"/>
                  </a:lnTo>
                  <a:lnTo>
                    <a:pt x="93164" y="5155"/>
                  </a:lnTo>
                  <a:lnTo>
                    <a:pt x="118657" y="21212"/>
                  </a:lnTo>
                  <a:lnTo>
                    <a:pt x="155374" y="77384"/>
                  </a:lnTo>
                  <a:lnTo>
                    <a:pt x="178059" y="131830"/>
                  </a:lnTo>
                  <a:lnTo>
                    <a:pt x="193804" y="181579"/>
                  </a:lnTo>
                  <a:lnTo>
                    <a:pt x="205061" y="242186"/>
                  </a:lnTo>
                  <a:lnTo>
                    <a:pt x="215077" y="301788"/>
                  </a:lnTo>
                  <a:lnTo>
                    <a:pt x="218791" y="3174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70872" y="2027198"/>
              <a:ext cx="259158" cy="261280"/>
            </a:xfrm>
            <a:custGeom>
              <a:avLst/>
              <a:gdLst/>
              <a:ahLst/>
              <a:cxnLst/>
              <a:rect l="0" t="0" r="0" b="0"/>
              <a:pathLst>
                <a:path w="259158" h="261280">
                  <a:moveTo>
                    <a:pt x="225211" y="25859"/>
                  </a:moveTo>
                  <a:lnTo>
                    <a:pt x="166594" y="11204"/>
                  </a:lnTo>
                  <a:lnTo>
                    <a:pt x="112420" y="0"/>
                  </a:lnTo>
                  <a:lnTo>
                    <a:pt x="59778" y="6626"/>
                  </a:lnTo>
                  <a:lnTo>
                    <a:pt x="26065" y="18990"/>
                  </a:lnTo>
                  <a:lnTo>
                    <a:pt x="15238" y="24789"/>
                  </a:lnTo>
                  <a:lnTo>
                    <a:pt x="8020" y="33335"/>
                  </a:lnTo>
                  <a:lnTo>
                    <a:pt x="0" y="55308"/>
                  </a:lnTo>
                  <a:lnTo>
                    <a:pt x="201" y="65378"/>
                  </a:lnTo>
                  <a:lnTo>
                    <a:pt x="6663" y="82807"/>
                  </a:lnTo>
                  <a:lnTo>
                    <a:pt x="15172" y="88391"/>
                  </a:lnTo>
                  <a:lnTo>
                    <a:pt x="53922" y="96249"/>
                  </a:lnTo>
                  <a:lnTo>
                    <a:pt x="109531" y="102024"/>
                  </a:lnTo>
                  <a:lnTo>
                    <a:pt x="165576" y="114083"/>
                  </a:lnTo>
                  <a:lnTo>
                    <a:pt x="224290" y="131208"/>
                  </a:lnTo>
                  <a:lnTo>
                    <a:pt x="235126" y="134696"/>
                  </a:lnTo>
                  <a:lnTo>
                    <a:pt x="250284" y="147930"/>
                  </a:lnTo>
                  <a:lnTo>
                    <a:pt x="255965" y="156373"/>
                  </a:lnTo>
                  <a:lnTo>
                    <a:pt x="259157" y="178231"/>
                  </a:lnTo>
                  <a:lnTo>
                    <a:pt x="255506" y="202374"/>
                  </a:lnTo>
                  <a:lnTo>
                    <a:pt x="246084" y="224803"/>
                  </a:lnTo>
                  <a:lnTo>
                    <a:pt x="230978" y="240230"/>
                  </a:lnTo>
                  <a:lnTo>
                    <a:pt x="199623" y="255492"/>
                  </a:lnTo>
                  <a:lnTo>
                    <a:pt x="174064" y="261279"/>
                  </a:lnTo>
                  <a:lnTo>
                    <a:pt x="119926" y="2574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905865" y="2411027"/>
              <a:ext cx="3684975" cy="147399"/>
            </a:xfrm>
            <a:custGeom>
              <a:avLst/>
              <a:gdLst/>
              <a:ahLst/>
              <a:cxnLst/>
              <a:rect l="0" t="0" r="0" b="0"/>
              <a:pathLst>
                <a:path w="3684975" h="147399">
                  <a:moveTo>
                    <a:pt x="3684974" y="147398"/>
                  </a:moveTo>
                  <a:lnTo>
                    <a:pt x="3632924" y="135945"/>
                  </a:lnTo>
                  <a:lnTo>
                    <a:pt x="3576745" y="129186"/>
                  </a:lnTo>
                  <a:lnTo>
                    <a:pt x="3518766" y="120945"/>
                  </a:lnTo>
                  <a:lnTo>
                    <a:pt x="3458302" y="106804"/>
                  </a:lnTo>
                  <a:lnTo>
                    <a:pt x="3412265" y="97771"/>
                  </a:lnTo>
                  <a:lnTo>
                    <a:pt x="3364508" y="85957"/>
                  </a:lnTo>
                  <a:lnTo>
                    <a:pt x="3315987" y="76027"/>
                  </a:lnTo>
                  <a:lnTo>
                    <a:pt x="3267126" y="66544"/>
                  </a:lnTo>
                  <a:lnTo>
                    <a:pt x="3218114" y="54531"/>
                  </a:lnTo>
                  <a:lnTo>
                    <a:pt x="3165915" y="44512"/>
                  </a:lnTo>
                  <a:lnTo>
                    <a:pt x="3111520" y="36160"/>
                  </a:lnTo>
                  <a:lnTo>
                    <a:pt x="3056149" y="28548"/>
                  </a:lnTo>
                  <a:lnTo>
                    <a:pt x="2997224" y="24386"/>
                  </a:lnTo>
                  <a:lnTo>
                    <a:pt x="2937110" y="21366"/>
                  </a:lnTo>
                  <a:lnTo>
                    <a:pt x="2879198" y="16124"/>
                  </a:lnTo>
                  <a:lnTo>
                    <a:pt x="2819144" y="13014"/>
                  </a:lnTo>
                  <a:lnTo>
                    <a:pt x="2756189" y="11633"/>
                  </a:lnTo>
                  <a:lnTo>
                    <a:pt x="2723023" y="11264"/>
                  </a:lnTo>
                  <a:lnTo>
                    <a:pt x="2689214" y="11018"/>
                  </a:lnTo>
                  <a:lnTo>
                    <a:pt x="2654976" y="10855"/>
                  </a:lnTo>
                  <a:lnTo>
                    <a:pt x="2620453" y="10745"/>
                  </a:lnTo>
                  <a:lnTo>
                    <a:pt x="2585739" y="10673"/>
                  </a:lnTo>
                  <a:lnTo>
                    <a:pt x="2549728" y="10624"/>
                  </a:lnTo>
                  <a:lnTo>
                    <a:pt x="2512853" y="10592"/>
                  </a:lnTo>
                  <a:lnTo>
                    <a:pt x="2475401" y="10570"/>
                  </a:lnTo>
                  <a:lnTo>
                    <a:pt x="2437565" y="10556"/>
                  </a:lnTo>
                  <a:lnTo>
                    <a:pt x="2399473" y="10546"/>
                  </a:lnTo>
                  <a:lnTo>
                    <a:pt x="2361210" y="10540"/>
                  </a:lnTo>
                  <a:lnTo>
                    <a:pt x="2321663" y="10536"/>
                  </a:lnTo>
                  <a:lnTo>
                    <a:pt x="2281261" y="10533"/>
                  </a:lnTo>
                  <a:lnTo>
                    <a:pt x="2240288" y="10531"/>
                  </a:lnTo>
                  <a:lnTo>
                    <a:pt x="2197765" y="9360"/>
                  </a:lnTo>
                  <a:lnTo>
                    <a:pt x="2154208" y="7409"/>
                  </a:lnTo>
                  <a:lnTo>
                    <a:pt x="2109962" y="4939"/>
                  </a:lnTo>
                  <a:lnTo>
                    <a:pt x="2065257" y="3292"/>
                  </a:lnTo>
                  <a:lnTo>
                    <a:pt x="2020247" y="2194"/>
                  </a:lnTo>
                  <a:lnTo>
                    <a:pt x="1975032" y="1462"/>
                  </a:lnTo>
                  <a:lnTo>
                    <a:pt x="1930850" y="974"/>
                  </a:lnTo>
                  <a:lnTo>
                    <a:pt x="1887357" y="649"/>
                  </a:lnTo>
                  <a:lnTo>
                    <a:pt x="1844325" y="432"/>
                  </a:lnTo>
                  <a:lnTo>
                    <a:pt x="1801598" y="288"/>
                  </a:lnTo>
                  <a:lnTo>
                    <a:pt x="1759076" y="191"/>
                  </a:lnTo>
                  <a:lnTo>
                    <a:pt x="1716690" y="127"/>
                  </a:lnTo>
                  <a:lnTo>
                    <a:pt x="1674394" y="84"/>
                  </a:lnTo>
                  <a:lnTo>
                    <a:pt x="1632159" y="56"/>
                  </a:lnTo>
                  <a:lnTo>
                    <a:pt x="1589964" y="37"/>
                  </a:lnTo>
                  <a:lnTo>
                    <a:pt x="1547796" y="24"/>
                  </a:lnTo>
                  <a:lnTo>
                    <a:pt x="1505647" y="15"/>
                  </a:lnTo>
                  <a:lnTo>
                    <a:pt x="1463509" y="10"/>
                  </a:lnTo>
                  <a:lnTo>
                    <a:pt x="1420209" y="6"/>
                  </a:lnTo>
                  <a:lnTo>
                    <a:pt x="1376135" y="4"/>
                  </a:lnTo>
                  <a:lnTo>
                    <a:pt x="1331544" y="2"/>
                  </a:lnTo>
                  <a:lnTo>
                    <a:pt x="1287779" y="1"/>
                  </a:lnTo>
                  <a:lnTo>
                    <a:pt x="1244564" y="0"/>
                  </a:lnTo>
                  <a:lnTo>
                    <a:pt x="1201717" y="0"/>
                  </a:lnTo>
                  <a:lnTo>
                    <a:pt x="1157943" y="1169"/>
                  </a:lnTo>
                  <a:lnTo>
                    <a:pt x="1113554" y="3119"/>
                  </a:lnTo>
                  <a:lnTo>
                    <a:pt x="1068752" y="5588"/>
                  </a:lnTo>
                  <a:lnTo>
                    <a:pt x="1022508" y="7234"/>
                  </a:lnTo>
                  <a:lnTo>
                    <a:pt x="975300" y="8332"/>
                  </a:lnTo>
                  <a:lnTo>
                    <a:pt x="927450" y="9064"/>
                  </a:lnTo>
                  <a:lnTo>
                    <a:pt x="879173" y="11891"/>
                  </a:lnTo>
                  <a:lnTo>
                    <a:pt x="830610" y="16116"/>
                  </a:lnTo>
                  <a:lnTo>
                    <a:pt x="781857" y="21272"/>
                  </a:lnTo>
                  <a:lnTo>
                    <a:pt x="734148" y="25879"/>
                  </a:lnTo>
                  <a:lnTo>
                    <a:pt x="687134" y="30120"/>
                  </a:lnTo>
                  <a:lnTo>
                    <a:pt x="640583" y="34118"/>
                  </a:lnTo>
                  <a:lnTo>
                    <a:pt x="593172" y="39122"/>
                  </a:lnTo>
                  <a:lnTo>
                    <a:pt x="545186" y="44799"/>
                  </a:lnTo>
                  <a:lnTo>
                    <a:pt x="496818" y="50922"/>
                  </a:lnTo>
                  <a:lnTo>
                    <a:pt x="450535" y="56174"/>
                  </a:lnTo>
                  <a:lnTo>
                    <a:pt x="405642" y="60846"/>
                  </a:lnTo>
                  <a:lnTo>
                    <a:pt x="361675" y="65130"/>
                  </a:lnTo>
                  <a:lnTo>
                    <a:pt x="318325" y="71495"/>
                  </a:lnTo>
                  <a:lnTo>
                    <a:pt x="275388" y="79249"/>
                  </a:lnTo>
                  <a:lnTo>
                    <a:pt x="232725" y="87927"/>
                  </a:lnTo>
                  <a:lnTo>
                    <a:pt x="194924" y="96052"/>
                  </a:lnTo>
                  <a:lnTo>
                    <a:pt x="160365" y="103809"/>
                  </a:lnTo>
                  <a:lnTo>
                    <a:pt x="99349" y="118666"/>
                  </a:lnTo>
                  <a:lnTo>
                    <a:pt x="48835" y="133068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412282" y="581839"/>
            <a:ext cx="514434" cy="1376462"/>
            <a:chOff x="1412282" y="581839"/>
            <a:chExt cx="514434" cy="1376462"/>
          </a:xfrm>
        </p:grpSpPr>
        <p:sp>
          <p:nvSpPr>
            <p:cNvPr id="2" name="Freeform 1"/>
            <p:cNvSpPr/>
            <p:nvPr/>
          </p:nvSpPr>
          <p:spPr>
            <a:xfrm>
              <a:off x="1600331" y="642238"/>
              <a:ext cx="31587" cy="621182"/>
            </a:xfrm>
            <a:custGeom>
              <a:avLst/>
              <a:gdLst/>
              <a:ahLst/>
              <a:cxnLst/>
              <a:rect l="0" t="0" r="0" b="0"/>
              <a:pathLst>
                <a:path w="31587" h="621182">
                  <a:moveTo>
                    <a:pt x="31586" y="0"/>
                  </a:moveTo>
                  <a:lnTo>
                    <a:pt x="20407" y="22357"/>
                  </a:lnTo>
                  <a:lnTo>
                    <a:pt x="11310" y="85135"/>
                  </a:lnTo>
                  <a:lnTo>
                    <a:pt x="2581" y="138089"/>
                  </a:lnTo>
                  <a:lnTo>
                    <a:pt x="510" y="193263"/>
                  </a:lnTo>
                  <a:lnTo>
                    <a:pt x="1271" y="252731"/>
                  </a:lnTo>
                  <a:lnTo>
                    <a:pt x="6096" y="311840"/>
                  </a:lnTo>
                  <a:lnTo>
                    <a:pt x="1551" y="368744"/>
                  </a:lnTo>
                  <a:lnTo>
                    <a:pt x="306" y="424698"/>
                  </a:lnTo>
                  <a:lnTo>
                    <a:pt x="91" y="483545"/>
                  </a:lnTo>
                  <a:lnTo>
                    <a:pt x="27" y="541666"/>
                  </a:lnTo>
                  <a:lnTo>
                    <a:pt x="5" y="600622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12282" y="581839"/>
              <a:ext cx="416161" cy="344669"/>
            </a:xfrm>
            <a:custGeom>
              <a:avLst/>
              <a:gdLst/>
              <a:ahLst/>
              <a:cxnLst/>
              <a:rect l="0" t="0" r="0" b="0"/>
              <a:pathLst>
                <a:path w="416161" h="344669">
                  <a:moveTo>
                    <a:pt x="9065" y="197269"/>
                  </a:moveTo>
                  <a:lnTo>
                    <a:pt x="732" y="159791"/>
                  </a:lnTo>
                  <a:lnTo>
                    <a:pt x="0" y="147718"/>
                  </a:lnTo>
                  <a:lnTo>
                    <a:pt x="5426" y="128063"/>
                  </a:lnTo>
                  <a:lnTo>
                    <a:pt x="33562" y="90792"/>
                  </a:lnTo>
                  <a:lnTo>
                    <a:pt x="86337" y="47518"/>
                  </a:lnTo>
                  <a:lnTo>
                    <a:pt x="125937" y="23827"/>
                  </a:lnTo>
                  <a:lnTo>
                    <a:pt x="181239" y="5342"/>
                  </a:lnTo>
                  <a:lnTo>
                    <a:pt x="237224" y="0"/>
                  </a:lnTo>
                  <a:lnTo>
                    <a:pt x="296462" y="8997"/>
                  </a:lnTo>
                  <a:lnTo>
                    <a:pt x="327480" y="17667"/>
                  </a:lnTo>
                  <a:lnTo>
                    <a:pt x="352963" y="33218"/>
                  </a:lnTo>
                  <a:lnTo>
                    <a:pt x="381452" y="67293"/>
                  </a:lnTo>
                  <a:lnTo>
                    <a:pt x="403634" y="120729"/>
                  </a:lnTo>
                  <a:lnTo>
                    <a:pt x="416160" y="176344"/>
                  </a:lnTo>
                  <a:lnTo>
                    <a:pt x="415774" y="203177"/>
                  </a:lnTo>
                  <a:lnTo>
                    <a:pt x="401232" y="239184"/>
                  </a:lnTo>
                  <a:lnTo>
                    <a:pt x="361052" y="295321"/>
                  </a:lnTo>
                  <a:lnTo>
                    <a:pt x="314391" y="344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96726" y="1484518"/>
              <a:ext cx="203648" cy="473783"/>
            </a:xfrm>
            <a:custGeom>
              <a:avLst/>
              <a:gdLst/>
              <a:ahLst/>
              <a:cxnLst/>
              <a:rect l="0" t="0" r="0" b="0"/>
              <a:pathLst>
                <a:path w="203648" h="473783">
                  <a:moveTo>
                    <a:pt x="56248" y="0"/>
                  </a:moveTo>
                  <a:lnTo>
                    <a:pt x="47842" y="49263"/>
                  </a:lnTo>
                  <a:lnTo>
                    <a:pt x="39459" y="100514"/>
                  </a:lnTo>
                  <a:lnTo>
                    <a:pt x="36456" y="157294"/>
                  </a:lnTo>
                  <a:lnTo>
                    <a:pt x="32321" y="216467"/>
                  </a:lnTo>
                  <a:lnTo>
                    <a:pt x="26175" y="267887"/>
                  </a:lnTo>
                  <a:lnTo>
                    <a:pt x="19521" y="314770"/>
                  </a:lnTo>
                  <a:lnTo>
                    <a:pt x="10141" y="365706"/>
                  </a:lnTo>
                  <a:lnTo>
                    <a:pt x="0" y="424575"/>
                  </a:lnTo>
                  <a:lnTo>
                    <a:pt x="6292" y="444503"/>
                  </a:lnTo>
                  <a:lnTo>
                    <a:pt x="14755" y="450753"/>
                  </a:lnTo>
                  <a:lnTo>
                    <a:pt x="53442" y="459550"/>
                  </a:lnTo>
                  <a:lnTo>
                    <a:pt x="109029" y="462522"/>
                  </a:lnTo>
                  <a:lnTo>
                    <a:pt x="169523" y="470393"/>
                  </a:lnTo>
                  <a:lnTo>
                    <a:pt x="203647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95088" y="1729966"/>
              <a:ext cx="136871" cy="17765"/>
            </a:xfrm>
            <a:custGeom>
              <a:avLst/>
              <a:gdLst/>
              <a:ahLst/>
              <a:cxnLst/>
              <a:rect l="0" t="0" r="0" b="0"/>
              <a:pathLst>
                <a:path w="136871" h="17765">
                  <a:moveTo>
                    <a:pt x="136870" y="7236"/>
                  </a:moveTo>
                  <a:lnTo>
                    <a:pt x="109314" y="0"/>
                  </a:lnTo>
                  <a:lnTo>
                    <a:pt x="56211" y="477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26673" y="1473989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45897" y="3120"/>
                  </a:lnTo>
                  <a:lnTo>
                    <a:pt x="90950" y="14654"/>
                  </a:lnTo>
                  <a:lnTo>
                    <a:pt x="37376" y="2702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568746" y="2221423"/>
            <a:ext cx="448340" cy="2081821"/>
            <a:chOff x="1568746" y="2221423"/>
            <a:chExt cx="448340" cy="2081821"/>
          </a:xfrm>
        </p:grpSpPr>
        <p:sp>
          <p:nvSpPr>
            <p:cNvPr id="8" name="Freeform 7"/>
            <p:cNvSpPr/>
            <p:nvPr/>
          </p:nvSpPr>
          <p:spPr>
            <a:xfrm>
              <a:off x="1568746" y="2221423"/>
              <a:ext cx="284270" cy="473873"/>
            </a:xfrm>
            <a:custGeom>
              <a:avLst/>
              <a:gdLst/>
              <a:ahLst/>
              <a:cxnLst/>
              <a:rect l="0" t="0" r="0" b="0"/>
              <a:pathLst>
                <a:path w="284270" h="473873">
                  <a:moveTo>
                    <a:pt x="0" y="379115"/>
                  </a:moveTo>
                  <a:lnTo>
                    <a:pt x="0" y="329852"/>
                  </a:lnTo>
                  <a:lnTo>
                    <a:pt x="1170" y="279771"/>
                  </a:lnTo>
                  <a:lnTo>
                    <a:pt x="8405" y="229057"/>
                  </a:lnTo>
                  <a:lnTo>
                    <a:pt x="21331" y="169407"/>
                  </a:lnTo>
                  <a:lnTo>
                    <a:pt x="24749" y="155082"/>
                  </a:lnTo>
                  <a:lnTo>
                    <a:pt x="29367" y="149041"/>
                  </a:lnTo>
                  <a:lnTo>
                    <a:pt x="34786" y="148524"/>
                  </a:lnTo>
                  <a:lnTo>
                    <a:pt x="40738" y="151688"/>
                  </a:lnTo>
                  <a:lnTo>
                    <a:pt x="50471" y="164563"/>
                  </a:lnTo>
                  <a:lnTo>
                    <a:pt x="65647" y="188422"/>
                  </a:lnTo>
                  <a:lnTo>
                    <a:pt x="79479" y="201946"/>
                  </a:lnTo>
                  <a:lnTo>
                    <a:pt x="97325" y="211856"/>
                  </a:lnTo>
                  <a:lnTo>
                    <a:pt x="120074" y="210801"/>
                  </a:lnTo>
                  <a:lnTo>
                    <a:pt x="132692" y="207245"/>
                  </a:lnTo>
                  <a:lnTo>
                    <a:pt x="152951" y="193934"/>
                  </a:lnTo>
                  <a:lnTo>
                    <a:pt x="177510" y="163590"/>
                  </a:lnTo>
                  <a:lnTo>
                    <a:pt x="201180" y="111415"/>
                  </a:lnTo>
                  <a:lnTo>
                    <a:pt x="217666" y="50408"/>
                  </a:lnTo>
                  <a:lnTo>
                    <a:pt x="226009" y="1710"/>
                  </a:lnTo>
                  <a:lnTo>
                    <a:pt x="227882" y="0"/>
                  </a:lnTo>
                  <a:lnTo>
                    <a:pt x="236723" y="59884"/>
                  </a:lnTo>
                  <a:lnTo>
                    <a:pt x="240546" y="118022"/>
                  </a:lnTo>
                  <a:lnTo>
                    <a:pt x="247267" y="168523"/>
                  </a:lnTo>
                  <a:lnTo>
                    <a:pt x="251079" y="224301"/>
                  </a:lnTo>
                  <a:lnTo>
                    <a:pt x="257797" y="274103"/>
                  </a:lnTo>
                  <a:lnTo>
                    <a:pt x="267197" y="329673"/>
                  </a:lnTo>
                  <a:lnTo>
                    <a:pt x="271802" y="379414"/>
                  </a:lnTo>
                  <a:lnTo>
                    <a:pt x="280593" y="435803"/>
                  </a:lnTo>
                  <a:lnTo>
                    <a:pt x="284269" y="473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16620" y="2924680"/>
              <a:ext cx="290063" cy="286512"/>
            </a:xfrm>
            <a:custGeom>
              <a:avLst/>
              <a:gdLst/>
              <a:ahLst/>
              <a:cxnLst/>
              <a:rect l="0" t="0" r="0" b="0"/>
              <a:pathLst>
                <a:path w="290063" h="286512">
                  <a:moveTo>
                    <a:pt x="46882" y="254926"/>
                  </a:moveTo>
                  <a:lnTo>
                    <a:pt x="30094" y="192646"/>
                  </a:lnTo>
                  <a:lnTo>
                    <a:pt x="20798" y="130319"/>
                  </a:lnTo>
                  <a:lnTo>
                    <a:pt x="4568" y="73050"/>
                  </a:lnTo>
                  <a:lnTo>
                    <a:pt x="0" y="47750"/>
                  </a:lnTo>
                  <a:lnTo>
                    <a:pt x="1869" y="24807"/>
                  </a:lnTo>
                  <a:lnTo>
                    <a:pt x="6345" y="16116"/>
                  </a:lnTo>
                  <a:lnTo>
                    <a:pt x="20677" y="3339"/>
                  </a:lnTo>
                  <a:lnTo>
                    <a:pt x="41864" y="0"/>
                  </a:lnTo>
                  <a:lnTo>
                    <a:pt x="93594" y="1799"/>
                  </a:lnTo>
                  <a:lnTo>
                    <a:pt x="134942" y="13289"/>
                  </a:lnTo>
                  <a:lnTo>
                    <a:pt x="196519" y="48006"/>
                  </a:lnTo>
                  <a:lnTo>
                    <a:pt x="230819" y="77023"/>
                  </a:lnTo>
                  <a:lnTo>
                    <a:pt x="278020" y="139207"/>
                  </a:lnTo>
                  <a:lnTo>
                    <a:pt x="285202" y="149704"/>
                  </a:lnTo>
                  <a:lnTo>
                    <a:pt x="290062" y="173846"/>
                  </a:lnTo>
                  <a:lnTo>
                    <a:pt x="287153" y="197833"/>
                  </a:lnTo>
                  <a:lnTo>
                    <a:pt x="278062" y="216293"/>
                  </a:lnTo>
                  <a:lnTo>
                    <a:pt x="254200" y="239840"/>
                  </a:lnTo>
                  <a:lnTo>
                    <a:pt x="204381" y="264392"/>
                  </a:lnTo>
                  <a:lnTo>
                    <a:pt x="162696" y="2865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63502" y="3416826"/>
              <a:ext cx="242157" cy="362905"/>
            </a:xfrm>
            <a:custGeom>
              <a:avLst/>
              <a:gdLst/>
              <a:ahLst/>
              <a:cxnLst/>
              <a:rect l="0" t="0" r="0" b="0"/>
              <a:pathLst>
                <a:path w="242157" h="362905">
                  <a:moveTo>
                    <a:pt x="0" y="362904"/>
                  </a:moveTo>
                  <a:lnTo>
                    <a:pt x="15641" y="335348"/>
                  </a:lnTo>
                  <a:lnTo>
                    <a:pt x="31209" y="279126"/>
                  </a:lnTo>
                  <a:lnTo>
                    <a:pt x="39960" y="222613"/>
                  </a:lnTo>
                  <a:lnTo>
                    <a:pt x="48924" y="165220"/>
                  </a:lnTo>
                  <a:lnTo>
                    <a:pt x="52711" y="115858"/>
                  </a:lnTo>
                  <a:lnTo>
                    <a:pt x="63878" y="53016"/>
                  </a:lnTo>
                  <a:lnTo>
                    <a:pt x="77349" y="6114"/>
                  </a:lnTo>
                  <a:lnTo>
                    <a:pt x="81982" y="1042"/>
                  </a:lnTo>
                  <a:lnTo>
                    <a:pt x="87410" y="0"/>
                  </a:lnTo>
                  <a:lnTo>
                    <a:pt x="93368" y="1645"/>
                  </a:lnTo>
                  <a:lnTo>
                    <a:pt x="98510" y="6251"/>
                  </a:lnTo>
                  <a:lnTo>
                    <a:pt x="115169" y="38860"/>
                  </a:lnTo>
                  <a:lnTo>
                    <a:pt x="134446" y="90641"/>
                  </a:lnTo>
                  <a:lnTo>
                    <a:pt x="165552" y="150911"/>
                  </a:lnTo>
                  <a:lnTo>
                    <a:pt x="191972" y="202572"/>
                  </a:lnTo>
                  <a:lnTo>
                    <a:pt x="212789" y="254718"/>
                  </a:lnTo>
                  <a:lnTo>
                    <a:pt x="238306" y="311177"/>
                  </a:lnTo>
                  <a:lnTo>
                    <a:pt x="242156" y="320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47730" y="3653822"/>
              <a:ext cx="147400" cy="10096"/>
            </a:xfrm>
            <a:custGeom>
              <a:avLst/>
              <a:gdLst/>
              <a:ahLst/>
              <a:cxnLst/>
              <a:rect l="0" t="0" r="0" b="0"/>
              <a:pathLst>
                <a:path w="147400" h="10096">
                  <a:moveTo>
                    <a:pt x="147399" y="10095"/>
                  </a:moveTo>
                  <a:lnTo>
                    <a:pt x="109921" y="1761"/>
                  </a:lnTo>
                  <a:lnTo>
                    <a:pt x="58498" y="0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72512" y="3964680"/>
              <a:ext cx="244574" cy="338564"/>
            </a:xfrm>
            <a:custGeom>
              <a:avLst/>
              <a:gdLst/>
              <a:ahLst/>
              <a:cxnLst/>
              <a:rect l="0" t="0" r="0" b="0"/>
              <a:pathLst>
                <a:path w="244574" h="338564">
                  <a:moveTo>
                    <a:pt x="227902" y="15092"/>
                  </a:moveTo>
                  <a:lnTo>
                    <a:pt x="183939" y="438"/>
                  </a:lnTo>
                  <a:lnTo>
                    <a:pt x="163909" y="0"/>
                  </a:lnTo>
                  <a:lnTo>
                    <a:pt x="101488" y="15615"/>
                  </a:lnTo>
                  <a:lnTo>
                    <a:pt x="59432" y="34822"/>
                  </a:lnTo>
                  <a:lnTo>
                    <a:pt x="18499" y="62316"/>
                  </a:lnTo>
                  <a:lnTo>
                    <a:pt x="1863" y="80534"/>
                  </a:lnTo>
                  <a:lnTo>
                    <a:pt x="0" y="87966"/>
                  </a:lnTo>
                  <a:lnTo>
                    <a:pt x="2268" y="94090"/>
                  </a:lnTo>
                  <a:lnTo>
                    <a:pt x="14146" y="104015"/>
                  </a:lnTo>
                  <a:lnTo>
                    <a:pt x="31124" y="112325"/>
                  </a:lnTo>
                  <a:lnTo>
                    <a:pt x="85091" y="119956"/>
                  </a:lnTo>
                  <a:lnTo>
                    <a:pt x="148481" y="140410"/>
                  </a:lnTo>
                  <a:lnTo>
                    <a:pt x="211282" y="189321"/>
                  </a:lnTo>
                  <a:lnTo>
                    <a:pt x="234156" y="216844"/>
                  </a:lnTo>
                  <a:lnTo>
                    <a:pt x="242380" y="240070"/>
                  </a:lnTo>
                  <a:lnTo>
                    <a:pt x="244573" y="252815"/>
                  </a:lnTo>
                  <a:lnTo>
                    <a:pt x="240771" y="276334"/>
                  </a:lnTo>
                  <a:lnTo>
                    <a:pt x="236481" y="287519"/>
                  </a:lnTo>
                  <a:lnTo>
                    <a:pt x="219237" y="306186"/>
                  </a:lnTo>
                  <a:lnTo>
                    <a:pt x="175628" y="331645"/>
                  </a:lnTo>
                  <a:lnTo>
                    <a:pt x="132605" y="338563"/>
                  </a:lnTo>
                  <a:lnTo>
                    <a:pt x="70344" y="333664"/>
                  </a:lnTo>
                  <a:lnTo>
                    <a:pt x="38389" y="3309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279349" y="2168870"/>
            <a:ext cx="972760" cy="2365707"/>
            <a:chOff x="1279349" y="2168870"/>
            <a:chExt cx="972760" cy="2365707"/>
          </a:xfrm>
        </p:grpSpPr>
        <p:sp>
          <p:nvSpPr>
            <p:cNvPr id="14" name="Freeform 13"/>
            <p:cNvSpPr/>
            <p:nvPr/>
          </p:nvSpPr>
          <p:spPr>
            <a:xfrm>
              <a:off x="1279349" y="2168870"/>
              <a:ext cx="895463" cy="1145987"/>
            </a:xfrm>
            <a:custGeom>
              <a:avLst/>
              <a:gdLst/>
              <a:ahLst/>
              <a:cxnLst/>
              <a:rect l="0" t="0" r="0" b="0"/>
              <a:pathLst>
                <a:path w="895463" h="1145987">
                  <a:moveTo>
                    <a:pt x="394682" y="31585"/>
                  </a:moveTo>
                  <a:lnTo>
                    <a:pt x="377914" y="20407"/>
                  </a:lnTo>
                  <a:lnTo>
                    <a:pt x="345130" y="13456"/>
                  </a:lnTo>
                  <a:lnTo>
                    <a:pt x="292130" y="19512"/>
                  </a:lnTo>
                  <a:lnTo>
                    <a:pt x="239720" y="31974"/>
                  </a:lnTo>
                  <a:lnTo>
                    <a:pt x="218185" y="39947"/>
                  </a:lnTo>
                  <a:lnTo>
                    <a:pt x="155072" y="84512"/>
                  </a:lnTo>
                  <a:lnTo>
                    <a:pt x="117766" y="127766"/>
                  </a:lnTo>
                  <a:lnTo>
                    <a:pt x="82380" y="184761"/>
                  </a:lnTo>
                  <a:lnTo>
                    <a:pt x="62674" y="239094"/>
                  </a:lnTo>
                  <a:lnTo>
                    <a:pt x="44397" y="294886"/>
                  </a:lnTo>
                  <a:lnTo>
                    <a:pt x="24193" y="350967"/>
                  </a:lnTo>
                  <a:lnTo>
                    <a:pt x="12596" y="398658"/>
                  </a:lnTo>
                  <a:lnTo>
                    <a:pt x="7340" y="449834"/>
                  </a:lnTo>
                  <a:lnTo>
                    <a:pt x="4395" y="511123"/>
                  </a:lnTo>
                  <a:lnTo>
                    <a:pt x="0" y="568289"/>
                  </a:lnTo>
                  <a:lnTo>
                    <a:pt x="4114" y="624642"/>
                  </a:lnTo>
                  <a:lnTo>
                    <a:pt x="6097" y="686899"/>
                  </a:lnTo>
                  <a:lnTo>
                    <a:pt x="16541" y="741657"/>
                  </a:lnTo>
                  <a:lnTo>
                    <a:pt x="29868" y="796928"/>
                  </a:lnTo>
                  <a:lnTo>
                    <a:pt x="59831" y="853988"/>
                  </a:lnTo>
                  <a:lnTo>
                    <a:pt x="87798" y="916083"/>
                  </a:lnTo>
                  <a:lnTo>
                    <a:pt x="142074" y="978881"/>
                  </a:lnTo>
                  <a:lnTo>
                    <a:pt x="199323" y="1034122"/>
                  </a:lnTo>
                  <a:lnTo>
                    <a:pt x="258222" y="1067863"/>
                  </a:lnTo>
                  <a:lnTo>
                    <a:pt x="321018" y="1101852"/>
                  </a:lnTo>
                  <a:lnTo>
                    <a:pt x="353748" y="1118192"/>
                  </a:lnTo>
                  <a:lnTo>
                    <a:pt x="414276" y="1131038"/>
                  </a:lnTo>
                  <a:lnTo>
                    <a:pt x="476522" y="1139402"/>
                  </a:lnTo>
                  <a:lnTo>
                    <a:pt x="526141" y="1145986"/>
                  </a:lnTo>
                  <a:lnTo>
                    <a:pt x="582173" y="1138881"/>
                  </a:lnTo>
                  <a:lnTo>
                    <a:pt x="642114" y="1126212"/>
                  </a:lnTo>
                  <a:lnTo>
                    <a:pt x="688442" y="1106856"/>
                  </a:lnTo>
                  <a:lnTo>
                    <a:pt x="746970" y="1066700"/>
                  </a:lnTo>
                  <a:lnTo>
                    <a:pt x="805383" y="1009338"/>
                  </a:lnTo>
                  <a:lnTo>
                    <a:pt x="843447" y="952320"/>
                  </a:lnTo>
                  <a:lnTo>
                    <a:pt x="863479" y="897985"/>
                  </a:lnTo>
                  <a:lnTo>
                    <a:pt x="878701" y="845311"/>
                  </a:lnTo>
                  <a:lnTo>
                    <a:pt x="887384" y="795176"/>
                  </a:lnTo>
                  <a:lnTo>
                    <a:pt x="888888" y="742925"/>
                  </a:lnTo>
                  <a:lnTo>
                    <a:pt x="895462" y="687604"/>
                  </a:lnTo>
                  <a:lnTo>
                    <a:pt x="891041" y="636641"/>
                  </a:lnTo>
                  <a:lnTo>
                    <a:pt x="884232" y="582121"/>
                  </a:lnTo>
                  <a:lnTo>
                    <a:pt x="871622" y="523085"/>
                  </a:lnTo>
                  <a:lnTo>
                    <a:pt x="854380" y="464201"/>
                  </a:lnTo>
                  <a:lnTo>
                    <a:pt x="828539" y="410736"/>
                  </a:lnTo>
                  <a:lnTo>
                    <a:pt x="800685" y="355646"/>
                  </a:lnTo>
                  <a:lnTo>
                    <a:pt x="766544" y="292788"/>
                  </a:lnTo>
                  <a:lnTo>
                    <a:pt x="728455" y="235652"/>
                  </a:lnTo>
                  <a:lnTo>
                    <a:pt x="686943" y="177608"/>
                  </a:lnTo>
                  <a:lnTo>
                    <a:pt x="636894" y="116657"/>
                  </a:lnTo>
                  <a:lnTo>
                    <a:pt x="578643" y="66730"/>
                  </a:lnTo>
                  <a:lnTo>
                    <a:pt x="522488" y="26378"/>
                  </a:lnTo>
                  <a:lnTo>
                    <a:pt x="467340" y="3587"/>
                  </a:lnTo>
                  <a:lnTo>
                    <a:pt x="4578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453157" y="3411233"/>
              <a:ext cx="798952" cy="1123344"/>
            </a:xfrm>
            <a:custGeom>
              <a:avLst/>
              <a:gdLst/>
              <a:ahLst/>
              <a:cxnLst/>
              <a:rect l="0" t="0" r="0" b="0"/>
              <a:pathLst>
                <a:path w="798952" h="1123344">
                  <a:moveTo>
                    <a:pt x="178760" y="0"/>
                  </a:moveTo>
                  <a:lnTo>
                    <a:pt x="134797" y="20243"/>
                  </a:lnTo>
                  <a:lnTo>
                    <a:pt x="110102" y="39403"/>
                  </a:lnTo>
                  <a:lnTo>
                    <a:pt x="87967" y="71076"/>
                  </a:lnTo>
                  <a:lnTo>
                    <a:pt x="66762" y="123701"/>
                  </a:lnTo>
                  <a:lnTo>
                    <a:pt x="44376" y="179156"/>
                  </a:lnTo>
                  <a:lnTo>
                    <a:pt x="22753" y="240759"/>
                  </a:lnTo>
                  <a:lnTo>
                    <a:pt x="8403" y="291914"/>
                  </a:lnTo>
                  <a:lnTo>
                    <a:pt x="2332" y="344116"/>
                  </a:lnTo>
                  <a:lnTo>
                    <a:pt x="533" y="396629"/>
                  </a:lnTo>
                  <a:lnTo>
                    <a:pt x="0" y="454822"/>
                  </a:lnTo>
                  <a:lnTo>
                    <a:pt x="5431" y="510928"/>
                  </a:lnTo>
                  <a:lnTo>
                    <a:pt x="14449" y="564597"/>
                  </a:lnTo>
                  <a:lnTo>
                    <a:pt x="24530" y="623133"/>
                  </a:lnTo>
                  <a:lnTo>
                    <a:pt x="40515" y="679342"/>
                  </a:lnTo>
                  <a:lnTo>
                    <a:pt x="60069" y="738629"/>
                  </a:lnTo>
                  <a:lnTo>
                    <a:pt x="80681" y="795061"/>
                  </a:lnTo>
                  <a:lnTo>
                    <a:pt x="101606" y="848826"/>
                  </a:lnTo>
                  <a:lnTo>
                    <a:pt x="136873" y="908650"/>
                  </a:lnTo>
                  <a:lnTo>
                    <a:pt x="192216" y="971107"/>
                  </a:lnTo>
                  <a:lnTo>
                    <a:pt x="254094" y="1033401"/>
                  </a:lnTo>
                  <a:lnTo>
                    <a:pt x="316770" y="1073194"/>
                  </a:lnTo>
                  <a:lnTo>
                    <a:pt x="372007" y="1096253"/>
                  </a:lnTo>
                  <a:lnTo>
                    <a:pt x="427979" y="1112072"/>
                  </a:lnTo>
                  <a:lnTo>
                    <a:pt x="484095" y="1123343"/>
                  </a:lnTo>
                  <a:lnTo>
                    <a:pt x="526203" y="1122479"/>
                  </a:lnTo>
                  <a:lnTo>
                    <a:pt x="568315" y="1111695"/>
                  </a:lnTo>
                  <a:lnTo>
                    <a:pt x="630099" y="1080356"/>
                  </a:lnTo>
                  <a:lnTo>
                    <a:pt x="687299" y="1037591"/>
                  </a:lnTo>
                  <a:lnTo>
                    <a:pt x="723748" y="996153"/>
                  </a:lnTo>
                  <a:lnTo>
                    <a:pt x="753773" y="935549"/>
                  </a:lnTo>
                  <a:lnTo>
                    <a:pt x="776350" y="872185"/>
                  </a:lnTo>
                  <a:lnTo>
                    <a:pt x="788662" y="820724"/>
                  </a:lnTo>
                  <a:lnTo>
                    <a:pt x="796599" y="765313"/>
                  </a:lnTo>
                  <a:lnTo>
                    <a:pt x="798951" y="704441"/>
                  </a:lnTo>
                  <a:lnTo>
                    <a:pt x="796528" y="645071"/>
                  </a:lnTo>
                  <a:lnTo>
                    <a:pt x="791521" y="587315"/>
                  </a:lnTo>
                  <a:lnTo>
                    <a:pt x="786918" y="535107"/>
                  </a:lnTo>
                  <a:lnTo>
                    <a:pt x="778145" y="488053"/>
                  </a:lnTo>
                  <a:lnTo>
                    <a:pt x="768137" y="432777"/>
                  </a:lnTo>
                  <a:lnTo>
                    <a:pt x="754274" y="372876"/>
                  </a:lnTo>
                  <a:lnTo>
                    <a:pt x="739101" y="328418"/>
                  </a:lnTo>
                  <a:lnTo>
                    <a:pt x="707329" y="270501"/>
                  </a:lnTo>
                  <a:lnTo>
                    <a:pt x="671943" y="211663"/>
                  </a:lnTo>
                  <a:lnTo>
                    <a:pt x="631158" y="154634"/>
                  </a:lnTo>
                  <a:lnTo>
                    <a:pt x="582071" y="100648"/>
                  </a:lnTo>
                  <a:lnTo>
                    <a:pt x="526625" y="57390"/>
                  </a:lnTo>
                  <a:lnTo>
                    <a:pt x="475765" y="29490"/>
                  </a:lnTo>
                  <a:lnTo>
                    <a:pt x="420658" y="14621"/>
                  </a:lnTo>
                  <a:lnTo>
                    <a:pt x="364712" y="11337"/>
                  </a:lnTo>
                  <a:lnTo>
                    <a:pt x="309771" y="19093"/>
                  </a:lnTo>
                  <a:lnTo>
                    <a:pt x="257671" y="31891"/>
                  </a:lnTo>
                  <a:lnTo>
                    <a:pt x="210345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801572" y="779108"/>
            <a:ext cx="2062584" cy="498527"/>
            <a:chOff x="1801572" y="779108"/>
            <a:chExt cx="2062584" cy="498527"/>
          </a:xfrm>
        </p:grpSpPr>
        <p:sp>
          <p:nvSpPr>
            <p:cNvPr id="17" name="Freeform 16"/>
            <p:cNvSpPr/>
            <p:nvPr/>
          </p:nvSpPr>
          <p:spPr>
            <a:xfrm>
              <a:off x="1801572" y="1009344"/>
              <a:ext cx="198843" cy="268291"/>
            </a:xfrm>
            <a:custGeom>
              <a:avLst/>
              <a:gdLst/>
              <a:ahLst/>
              <a:cxnLst/>
              <a:rect l="0" t="0" r="0" b="0"/>
              <a:pathLst>
                <a:path w="198843" h="268291">
                  <a:moveTo>
                    <a:pt x="93557" y="54034"/>
                  </a:moveTo>
                  <a:lnTo>
                    <a:pt x="104736" y="42855"/>
                  </a:lnTo>
                  <a:lnTo>
                    <a:pt x="106858" y="36053"/>
                  </a:lnTo>
                  <a:lnTo>
                    <a:pt x="106098" y="19136"/>
                  </a:lnTo>
                  <a:lnTo>
                    <a:pt x="101918" y="12051"/>
                  </a:lnTo>
                  <a:lnTo>
                    <a:pt x="87914" y="1060"/>
                  </a:lnTo>
                  <a:lnTo>
                    <a:pt x="80436" y="0"/>
                  </a:lnTo>
                  <a:lnTo>
                    <a:pt x="65889" y="5062"/>
                  </a:lnTo>
                  <a:lnTo>
                    <a:pt x="44545" y="26656"/>
                  </a:lnTo>
                  <a:lnTo>
                    <a:pt x="12465" y="83978"/>
                  </a:lnTo>
                  <a:lnTo>
                    <a:pt x="4873" y="107117"/>
                  </a:lnTo>
                  <a:lnTo>
                    <a:pt x="0" y="160099"/>
                  </a:lnTo>
                  <a:lnTo>
                    <a:pt x="4627" y="215625"/>
                  </a:lnTo>
                  <a:lnTo>
                    <a:pt x="19114" y="252041"/>
                  </a:lnTo>
                  <a:lnTo>
                    <a:pt x="27551" y="259738"/>
                  </a:lnTo>
                  <a:lnTo>
                    <a:pt x="49403" y="268290"/>
                  </a:lnTo>
                  <a:lnTo>
                    <a:pt x="60612" y="267062"/>
                  </a:lnTo>
                  <a:lnTo>
                    <a:pt x="82424" y="256337"/>
                  </a:lnTo>
                  <a:lnTo>
                    <a:pt x="108846" y="230569"/>
                  </a:lnTo>
                  <a:lnTo>
                    <a:pt x="134449" y="171720"/>
                  </a:lnTo>
                  <a:lnTo>
                    <a:pt x="142718" y="135697"/>
                  </a:lnTo>
                  <a:lnTo>
                    <a:pt x="143879" y="122514"/>
                  </a:lnTo>
                  <a:lnTo>
                    <a:pt x="142313" y="116065"/>
                  </a:lnTo>
                  <a:lnTo>
                    <a:pt x="138929" y="114105"/>
                  </a:lnTo>
                  <a:lnTo>
                    <a:pt x="134333" y="115138"/>
                  </a:lnTo>
                  <a:lnTo>
                    <a:pt x="132440" y="121676"/>
                  </a:lnTo>
                  <a:lnTo>
                    <a:pt x="133455" y="144538"/>
                  </a:lnTo>
                  <a:lnTo>
                    <a:pt x="146193" y="179116"/>
                  </a:lnTo>
                  <a:lnTo>
                    <a:pt x="192739" y="236985"/>
                  </a:lnTo>
                  <a:lnTo>
                    <a:pt x="198842" y="243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105699" y="1010735"/>
              <a:ext cx="52644" cy="223515"/>
            </a:xfrm>
            <a:custGeom>
              <a:avLst/>
              <a:gdLst/>
              <a:ahLst/>
              <a:cxnLst/>
              <a:rect l="0" t="0" r="0" b="0"/>
              <a:pathLst>
                <a:path w="52644" h="223515">
                  <a:moveTo>
                    <a:pt x="0" y="136871"/>
                  </a:moveTo>
                  <a:lnTo>
                    <a:pt x="14572" y="179562"/>
                  </a:lnTo>
                  <a:lnTo>
                    <a:pt x="35411" y="223514"/>
                  </a:lnTo>
                  <a:lnTo>
                    <a:pt x="34066" y="213594"/>
                  </a:lnTo>
                  <a:lnTo>
                    <a:pt x="12126" y="152896"/>
                  </a:lnTo>
                  <a:lnTo>
                    <a:pt x="2395" y="92333"/>
                  </a:lnTo>
                  <a:lnTo>
                    <a:pt x="6299" y="55044"/>
                  </a:lnTo>
                  <a:lnTo>
                    <a:pt x="14888" y="35773"/>
                  </a:lnTo>
                  <a:lnTo>
                    <a:pt x="26504" y="20578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53098" y="1030809"/>
              <a:ext cx="115814" cy="190497"/>
            </a:xfrm>
            <a:custGeom>
              <a:avLst/>
              <a:gdLst/>
              <a:ahLst/>
              <a:cxnLst/>
              <a:rect l="0" t="0" r="0" b="0"/>
              <a:pathLst>
                <a:path w="115814" h="190497">
                  <a:moveTo>
                    <a:pt x="0" y="95740"/>
                  </a:moveTo>
                  <a:lnTo>
                    <a:pt x="63428" y="77781"/>
                  </a:lnTo>
                  <a:lnTo>
                    <a:pt x="84342" y="70991"/>
                  </a:lnTo>
                  <a:lnTo>
                    <a:pt x="99097" y="57834"/>
                  </a:lnTo>
                  <a:lnTo>
                    <a:pt x="104669" y="49412"/>
                  </a:lnTo>
                  <a:lnTo>
                    <a:pt x="107741" y="30696"/>
                  </a:lnTo>
                  <a:lnTo>
                    <a:pt x="106922" y="20792"/>
                  </a:lnTo>
                  <a:lnTo>
                    <a:pt x="101697" y="13019"/>
                  </a:lnTo>
                  <a:lnTo>
                    <a:pt x="83413" y="1263"/>
                  </a:lnTo>
                  <a:lnTo>
                    <a:pt x="74326" y="0"/>
                  </a:lnTo>
                  <a:lnTo>
                    <a:pt x="57990" y="4836"/>
                  </a:lnTo>
                  <a:lnTo>
                    <a:pt x="46051" y="17903"/>
                  </a:lnTo>
                  <a:lnTo>
                    <a:pt x="21403" y="75244"/>
                  </a:lnTo>
                  <a:lnTo>
                    <a:pt x="16531" y="95989"/>
                  </a:lnTo>
                  <a:lnTo>
                    <a:pt x="18266" y="116908"/>
                  </a:lnTo>
                  <a:lnTo>
                    <a:pt x="26056" y="134783"/>
                  </a:lnTo>
                  <a:lnTo>
                    <a:pt x="38486" y="150527"/>
                  </a:lnTo>
                  <a:lnTo>
                    <a:pt x="65216" y="171375"/>
                  </a:lnTo>
                  <a:lnTo>
                    <a:pt x="99450" y="186373"/>
                  </a:lnTo>
                  <a:lnTo>
                    <a:pt x="115813" y="1904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42611" y="1042099"/>
              <a:ext cx="168457" cy="200264"/>
            </a:xfrm>
            <a:custGeom>
              <a:avLst/>
              <a:gdLst/>
              <a:ahLst/>
              <a:cxnLst/>
              <a:rect l="0" t="0" r="0" b="0"/>
              <a:pathLst>
                <a:path w="168457" h="200264">
                  <a:moveTo>
                    <a:pt x="0" y="73921"/>
                  </a:moveTo>
                  <a:lnTo>
                    <a:pt x="17958" y="128966"/>
                  </a:lnTo>
                  <a:lnTo>
                    <a:pt x="36301" y="192377"/>
                  </a:lnTo>
                  <a:lnTo>
                    <a:pt x="26848" y="164866"/>
                  </a:lnTo>
                  <a:lnTo>
                    <a:pt x="18700" y="104081"/>
                  </a:lnTo>
                  <a:lnTo>
                    <a:pt x="12143" y="49073"/>
                  </a:lnTo>
                  <a:lnTo>
                    <a:pt x="17485" y="27393"/>
                  </a:lnTo>
                  <a:lnTo>
                    <a:pt x="22185" y="18336"/>
                  </a:lnTo>
                  <a:lnTo>
                    <a:pt x="36766" y="5153"/>
                  </a:lnTo>
                  <a:lnTo>
                    <a:pt x="45568" y="0"/>
                  </a:lnTo>
                  <a:lnTo>
                    <a:pt x="54945" y="74"/>
                  </a:lnTo>
                  <a:lnTo>
                    <a:pt x="74723" y="9515"/>
                  </a:lnTo>
                  <a:lnTo>
                    <a:pt x="114846" y="44171"/>
                  </a:lnTo>
                  <a:lnTo>
                    <a:pt x="137884" y="75635"/>
                  </a:lnTo>
                  <a:lnTo>
                    <a:pt x="160646" y="135700"/>
                  </a:lnTo>
                  <a:lnTo>
                    <a:pt x="161865" y="157531"/>
                  </a:lnTo>
                  <a:lnTo>
                    <a:pt x="160847" y="176592"/>
                  </a:lnTo>
                  <a:lnTo>
                    <a:pt x="168456" y="2002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92276" y="779108"/>
              <a:ext cx="13548" cy="431670"/>
            </a:xfrm>
            <a:custGeom>
              <a:avLst/>
              <a:gdLst/>
              <a:ahLst/>
              <a:cxnLst/>
              <a:rect l="0" t="0" r="0" b="0"/>
              <a:pathLst>
                <a:path w="13548" h="431670">
                  <a:moveTo>
                    <a:pt x="13547" y="0"/>
                  </a:moveTo>
                  <a:lnTo>
                    <a:pt x="2369" y="16768"/>
                  </a:lnTo>
                  <a:lnTo>
                    <a:pt x="0" y="34359"/>
                  </a:lnTo>
                  <a:lnTo>
                    <a:pt x="2423" y="85426"/>
                  </a:lnTo>
                  <a:lnTo>
                    <a:pt x="2842" y="140345"/>
                  </a:lnTo>
                  <a:lnTo>
                    <a:pt x="2967" y="201071"/>
                  </a:lnTo>
                  <a:lnTo>
                    <a:pt x="3003" y="252339"/>
                  </a:lnTo>
                  <a:lnTo>
                    <a:pt x="3014" y="308344"/>
                  </a:lnTo>
                  <a:lnTo>
                    <a:pt x="8607" y="358213"/>
                  </a:lnTo>
                  <a:lnTo>
                    <a:pt x="12897" y="418761"/>
                  </a:lnTo>
                  <a:lnTo>
                    <a:pt x="13547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590010" y="968621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6426" y="3120"/>
                  </a:lnTo>
                  <a:lnTo>
                    <a:pt x="101479" y="9065"/>
                  </a:lnTo>
                  <a:lnTo>
                    <a:pt x="46735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53222" y="779108"/>
              <a:ext cx="231628" cy="410613"/>
            </a:xfrm>
            <a:custGeom>
              <a:avLst/>
              <a:gdLst/>
              <a:ahLst/>
              <a:cxnLst/>
              <a:rect l="0" t="0" r="0" b="0"/>
              <a:pathLst>
                <a:path w="231628" h="410613">
                  <a:moveTo>
                    <a:pt x="0" y="0"/>
                  </a:moveTo>
                  <a:lnTo>
                    <a:pt x="11453" y="52051"/>
                  </a:lnTo>
                  <a:lnTo>
                    <a:pt x="21331" y="108229"/>
                  </a:lnTo>
                  <a:lnTo>
                    <a:pt x="31667" y="159970"/>
                  </a:lnTo>
                  <a:lnTo>
                    <a:pt x="42138" y="206886"/>
                  </a:lnTo>
                  <a:lnTo>
                    <a:pt x="56157" y="268854"/>
                  </a:lnTo>
                  <a:lnTo>
                    <a:pt x="69022" y="330531"/>
                  </a:lnTo>
                  <a:lnTo>
                    <a:pt x="72314" y="365307"/>
                  </a:lnTo>
                  <a:lnTo>
                    <a:pt x="72776" y="364031"/>
                  </a:lnTo>
                  <a:lnTo>
                    <a:pt x="73619" y="303086"/>
                  </a:lnTo>
                  <a:lnTo>
                    <a:pt x="76004" y="278594"/>
                  </a:lnTo>
                  <a:lnTo>
                    <a:pt x="84862" y="259911"/>
                  </a:lnTo>
                  <a:lnTo>
                    <a:pt x="108593" y="236238"/>
                  </a:lnTo>
                  <a:lnTo>
                    <a:pt x="118019" y="233531"/>
                  </a:lnTo>
                  <a:lnTo>
                    <a:pt x="137851" y="236763"/>
                  </a:lnTo>
                  <a:lnTo>
                    <a:pt x="155244" y="249118"/>
                  </a:lnTo>
                  <a:lnTo>
                    <a:pt x="192669" y="296885"/>
                  </a:lnTo>
                  <a:lnTo>
                    <a:pt x="222482" y="356626"/>
                  </a:lnTo>
                  <a:lnTo>
                    <a:pt x="231627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139826" y="1007949"/>
              <a:ext cx="104056" cy="192300"/>
            </a:xfrm>
            <a:custGeom>
              <a:avLst/>
              <a:gdLst/>
              <a:ahLst/>
              <a:cxnLst/>
              <a:rect l="0" t="0" r="0" b="0"/>
              <a:pathLst>
                <a:path w="104056" h="192300">
                  <a:moveTo>
                    <a:pt x="29251" y="87014"/>
                  </a:moveTo>
                  <a:lnTo>
                    <a:pt x="47232" y="71373"/>
                  </a:lnTo>
                  <a:lnTo>
                    <a:pt x="87814" y="46581"/>
                  </a:lnTo>
                  <a:lnTo>
                    <a:pt x="104055" y="21222"/>
                  </a:lnTo>
                  <a:lnTo>
                    <a:pt x="103687" y="13907"/>
                  </a:lnTo>
                  <a:lnTo>
                    <a:pt x="99932" y="7860"/>
                  </a:lnTo>
                  <a:lnTo>
                    <a:pt x="93919" y="2659"/>
                  </a:lnTo>
                  <a:lnTo>
                    <a:pt x="74760" y="0"/>
                  </a:lnTo>
                  <a:lnTo>
                    <a:pt x="52987" y="3888"/>
                  </a:lnTo>
                  <a:lnTo>
                    <a:pt x="35511" y="13414"/>
                  </a:lnTo>
                  <a:lnTo>
                    <a:pt x="23065" y="28567"/>
                  </a:lnTo>
                  <a:lnTo>
                    <a:pt x="5543" y="66890"/>
                  </a:lnTo>
                  <a:lnTo>
                    <a:pt x="0" y="103408"/>
                  </a:lnTo>
                  <a:lnTo>
                    <a:pt x="3947" y="138275"/>
                  </a:lnTo>
                  <a:lnTo>
                    <a:pt x="29251" y="1922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337207" y="968621"/>
              <a:ext cx="114888" cy="210571"/>
            </a:xfrm>
            <a:custGeom>
              <a:avLst/>
              <a:gdLst/>
              <a:ahLst/>
              <a:cxnLst/>
              <a:rect l="0" t="0" r="0" b="0"/>
              <a:pathLst>
                <a:path w="114888" h="210571">
                  <a:moveTo>
                    <a:pt x="74026" y="0"/>
                  </a:moveTo>
                  <a:lnTo>
                    <a:pt x="21321" y="37087"/>
                  </a:lnTo>
                  <a:lnTo>
                    <a:pt x="5368" y="55088"/>
                  </a:lnTo>
                  <a:lnTo>
                    <a:pt x="1348" y="64801"/>
                  </a:lnTo>
                  <a:lnTo>
                    <a:pt x="0" y="84953"/>
                  </a:lnTo>
                  <a:lnTo>
                    <a:pt x="3618" y="92900"/>
                  </a:lnTo>
                  <a:lnTo>
                    <a:pt x="16997" y="104850"/>
                  </a:lnTo>
                  <a:lnTo>
                    <a:pt x="74565" y="129505"/>
                  </a:lnTo>
                  <a:lnTo>
                    <a:pt x="105771" y="140278"/>
                  </a:lnTo>
                  <a:lnTo>
                    <a:pt x="111567" y="146161"/>
                  </a:lnTo>
                  <a:lnTo>
                    <a:pt x="114261" y="153593"/>
                  </a:lnTo>
                  <a:lnTo>
                    <a:pt x="114887" y="162057"/>
                  </a:lnTo>
                  <a:lnTo>
                    <a:pt x="111795" y="170039"/>
                  </a:lnTo>
                  <a:lnTo>
                    <a:pt x="99001" y="185148"/>
                  </a:lnTo>
                  <a:lnTo>
                    <a:pt x="72067" y="201218"/>
                  </a:lnTo>
                  <a:lnTo>
                    <a:pt x="4244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15641" y="992225"/>
              <a:ext cx="123602" cy="165910"/>
            </a:xfrm>
            <a:custGeom>
              <a:avLst/>
              <a:gdLst/>
              <a:ahLst/>
              <a:cxnLst/>
              <a:rect l="0" t="0" r="0" b="0"/>
              <a:pathLst>
                <a:path w="123602" h="165910">
                  <a:moveTo>
                    <a:pt x="21934" y="71153"/>
                  </a:moveTo>
                  <a:lnTo>
                    <a:pt x="75809" y="45959"/>
                  </a:lnTo>
                  <a:lnTo>
                    <a:pt x="113814" y="26489"/>
                  </a:lnTo>
                  <a:lnTo>
                    <a:pt x="121792" y="20320"/>
                  </a:lnTo>
                  <a:lnTo>
                    <a:pt x="123601" y="15037"/>
                  </a:lnTo>
                  <a:lnTo>
                    <a:pt x="121297" y="10346"/>
                  </a:lnTo>
                  <a:lnTo>
                    <a:pt x="116252" y="6048"/>
                  </a:lnTo>
                  <a:lnTo>
                    <a:pt x="98168" y="1273"/>
                  </a:lnTo>
                  <a:lnTo>
                    <a:pt x="86795" y="0"/>
                  </a:lnTo>
                  <a:lnTo>
                    <a:pt x="64799" y="4824"/>
                  </a:lnTo>
                  <a:lnTo>
                    <a:pt x="35804" y="20694"/>
                  </a:lnTo>
                  <a:lnTo>
                    <a:pt x="19909" y="35859"/>
                  </a:lnTo>
                  <a:lnTo>
                    <a:pt x="5046" y="58196"/>
                  </a:lnTo>
                  <a:lnTo>
                    <a:pt x="0" y="80602"/>
                  </a:lnTo>
                  <a:lnTo>
                    <a:pt x="6293" y="123582"/>
                  </a:lnTo>
                  <a:lnTo>
                    <a:pt x="21069" y="149728"/>
                  </a:lnTo>
                  <a:lnTo>
                    <a:pt x="33638" y="158718"/>
                  </a:lnTo>
                  <a:lnTo>
                    <a:pt x="53519" y="1659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47386" y="979150"/>
              <a:ext cx="116770" cy="221099"/>
            </a:xfrm>
            <a:custGeom>
              <a:avLst/>
              <a:gdLst/>
              <a:ahLst/>
              <a:cxnLst/>
              <a:rect l="0" t="0" r="0" b="0"/>
              <a:pathLst>
                <a:path w="116770" h="221099">
                  <a:moveTo>
                    <a:pt x="106044" y="0"/>
                  </a:moveTo>
                  <a:lnTo>
                    <a:pt x="42616" y="17958"/>
                  </a:lnTo>
                  <a:lnTo>
                    <a:pt x="21702" y="24749"/>
                  </a:lnTo>
                  <a:lnTo>
                    <a:pt x="6947" y="37906"/>
                  </a:lnTo>
                  <a:lnTo>
                    <a:pt x="1375" y="46327"/>
                  </a:lnTo>
                  <a:lnTo>
                    <a:pt x="0" y="54281"/>
                  </a:lnTo>
                  <a:lnTo>
                    <a:pt x="1422" y="61924"/>
                  </a:lnTo>
                  <a:lnTo>
                    <a:pt x="4710" y="69358"/>
                  </a:lnTo>
                  <a:lnTo>
                    <a:pt x="26106" y="91000"/>
                  </a:lnTo>
                  <a:lnTo>
                    <a:pt x="85363" y="124274"/>
                  </a:lnTo>
                  <a:lnTo>
                    <a:pt x="111095" y="144316"/>
                  </a:lnTo>
                  <a:lnTo>
                    <a:pt x="115260" y="152363"/>
                  </a:lnTo>
                  <a:lnTo>
                    <a:pt x="116769" y="170662"/>
                  </a:lnTo>
                  <a:lnTo>
                    <a:pt x="113194" y="179285"/>
                  </a:lnTo>
                  <a:lnTo>
                    <a:pt x="99863" y="195106"/>
                  </a:lnTo>
                  <a:lnTo>
                    <a:pt x="6393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053057" y="1516103"/>
            <a:ext cx="1553452" cy="596742"/>
            <a:chOff x="2053057" y="1516103"/>
            <a:chExt cx="1553452" cy="596742"/>
          </a:xfrm>
        </p:grpSpPr>
        <p:sp>
          <p:nvSpPr>
            <p:cNvPr id="29" name="Freeform 28"/>
            <p:cNvSpPr/>
            <p:nvPr/>
          </p:nvSpPr>
          <p:spPr>
            <a:xfrm>
              <a:off x="2053057" y="1695088"/>
              <a:ext cx="157928" cy="200042"/>
            </a:xfrm>
            <a:custGeom>
              <a:avLst/>
              <a:gdLst/>
              <a:ahLst/>
              <a:cxnLst/>
              <a:rect l="0" t="0" r="0" b="0"/>
              <a:pathLst>
                <a:path w="157928" h="200042">
                  <a:moveTo>
                    <a:pt x="157927" y="0"/>
                  </a:moveTo>
                  <a:lnTo>
                    <a:pt x="137684" y="43962"/>
                  </a:lnTo>
                  <a:lnTo>
                    <a:pt x="98029" y="96382"/>
                  </a:lnTo>
                  <a:lnTo>
                    <a:pt x="54806" y="155946"/>
                  </a:lnTo>
                  <a:lnTo>
                    <a:pt x="38396" y="17576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53057" y="1737202"/>
              <a:ext cx="189514" cy="157928"/>
            </a:xfrm>
            <a:custGeom>
              <a:avLst/>
              <a:gdLst/>
              <a:ahLst/>
              <a:cxnLst/>
              <a:rect l="0" t="0" r="0" b="0"/>
              <a:pathLst>
                <a:path w="189514" h="157928">
                  <a:moveTo>
                    <a:pt x="189513" y="157927"/>
                  </a:moveTo>
                  <a:lnTo>
                    <a:pt x="128640" y="106932"/>
                  </a:lnTo>
                  <a:lnTo>
                    <a:pt x="66165" y="50659"/>
                  </a:lnTo>
                  <a:lnTo>
                    <a:pt x="17161" y="143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289547" y="1674860"/>
              <a:ext cx="166621" cy="437985"/>
            </a:xfrm>
            <a:custGeom>
              <a:avLst/>
              <a:gdLst/>
              <a:ahLst/>
              <a:cxnLst/>
              <a:rect l="0" t="0" r="0" b="0"/>
              <a:pathLst>
                <a:path w="166621" h="437985">
                  <a:moveTo>
                    <a:pt x="26722" y="220269"/>
                  </a:moveTo>
                  <a:lnTo>
                    <a:pt x="23602" y="277533"/>
                  </a:lnTo>
                  <a:lnTo>
                    <a:pt x="21508" y="323804"/>
                  </a:lnTo>
                  <a:lnTo>
                    <a:pt x="25692" y="386950"/>
                  </a:lnTo>
                  <a:lnTo>
                    <a:pt x="26518" y="437984"/>
                  </a:lnTo>
                  <a:lnTo>
                    <a:pt x="23562" y="409590"/>
                  </a:lnTo>
                  <a:lnTo>
                    <a:pt x="15257" y="361372"/>
                  </a:lnTo>
                  <a:lnTo>
                    <a:pt x="8507" y="305751"/>
                  </a:lnTo>
                  <a:lnTo>
                    <a:pt x="6507" y="252226"/>
                  </a:lnTo>
                  <a:lnTo>
                    <a:pt x="2795" y="199322"/>
                  </a:lnTo>
                  <a:lnTo>
                    <a:pt x="525" y="152841"/>
                  </a:lnTo>
                  <a:lnTo>
                    <a:pt x="1023" y="113723"/>
                  </a:lnTo>
                  <a:lnTo>
                    <a:pt x="0" y="72496"/>
                  </a:lnTo>
                  <a:lnTo>
                    <a:pt x="5487" y="45798"/>
                  </a:lnTo>
                  <a:lnTo>
                    <a:pt x="15724" y="22234"/>
                  </a:lnTo>
                  <a:lnTo>
                    <a:pt x="34312" y="6301"/>
                  </a:lnTo>
                  <a:lnTo>
                    <a:pt x="45820" y="415"/>
                  </a:lnTo>
                  <a:lnTo>
                    <a:pt x="58171" y="0"/>
                  </a:lnTo>
                  <a:lnTo>
                    <a:pt x="96742" y="15014"/>
                  </a:lnTo>
                  <a:lnTo>
                    <a:pt x="129747" y="35971"/>
                  </a:lnTo>
                  <a:lnTo>
                    <a:pt x="153694" y="63887"/>
                  </a:lnTo>
                  <a:lnTo>
                    <a:pt x="164262" y="84085"/>
                  </a:lnTo>
                  <a:lnTo>
                    <a:pt x="166620" y="104761"/>
                  </a:lnTo>
                  <a:lnTo>
                    <a:pt x="165611" y="115188"/>
                  </a:lnTo>
                  <a:lnTo>
                    <a:pt x="155131" y="133012"/>
                  </a:lnTo>
                  <a:lnTo>
                    <a:pt x="137605" y="147563"/>
                  </a:lnTo>
                  <a:lnTo>
                    <a:pt x="97585" y="163317"/>
                  </a:lnTo>
                  <a:lnTo>
                    <a:pt x="79364" y="167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513011" y="1705616"/>
              <a:ext cx="136520" cy="180068"/>
            </a:xfrm>
            <a:custGeom>
              <a:avLst/>
              <a:gdLst/>
              <a:ahLst/>
              <a:cxnLst/>
              <a:rect l="0" t="0" r="0" b="0"/>
              <a:pathLst>
                <a:path w="136520" h="180068">
                  <a:moveTo>
                    <a:pt x="87527" y="0"/>
                  </a:moveTo>
                  <a:lnTo>
                    <a:pt x="40089" y="29309"/>
                  </a:lnTo>
                  <a:lnTo>
                    <a:pt x="11823" y="57565"/>
                  </a:lnTo>
                  <a:lnTo>
                    <a:pt x="2018" y="75888"/>
                  </a:lnTo>
                  <a:lnTo>
                    <a:pt x="0" y="98849"/>
                  </a:lnTo>
                  <a:lnTo>
                    <a:pt x="4173" y="124651"/>
                  </a:lnTo>
                  <a:lnTo>
                    <a:pt x="13826" y="151717"/>
                  </a:lnTo>
                  <a:lnTo>
                    <a:pt x="29035" y="169985"/>
                  </a:lnTo>
                  <a:lnTo>
                    <a:pt x="38004" y="176494"/>
                  </a:lnTo>
                  <a:lnTo>
                    <a:pt x="47493" y="179664"/>
                  </a:lnTo>
                  <a:lnTo>
                    <a:pt x="67395" y="180067"/>
                  </a:lnTo>
                  <a:lnTo>
                    <a:pt x="103919" y="162537"/>
                  </a:lnTo>
                  <a:lnTo>
                    <a:pt x="121329" y="144769"/>
                  </a:lnTo>
                  <a:lnTo>
                    <a:pt x="131796" y="124003"/>
                  </a:lnTo>
                  <a:lnTo>
                    <a:pt x="136519" y="87175"/>
                  </a:lnTo>
                  <a:lnTo>
                    <a:pt x="131029" y="55855"/>
                  </a:lnTo>
                  <a:lnTo>
                    <a:pt x="119113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58466" y="1716587"/>
              <a:ext cx="136871" cy="200751"/>
            </a:xfrm>
            <a:custGeom>
              <a:avLst/>
              <a:gdLst/>
              <a:ahLst/>
              <a:cxnLst/>
              <a:rect l="0" t="0" r="0" b="0"/>
              <a:pathLst>
                <a:path w="136871" h="200751">
                  <a:moveTo>
                    <a:pt x="0" y="94314"/>
                  </a:moveTo>
                  <a:lnTo>
                    <a:pt x="0" y="148459"/>
                  </a:lnTo>
                  <a:lnTo>
                    <a:pt x="5589" y="197816"/>
                  </a:lnTo>
                  <a:lnTo>
                    <a:pt x="7236" y="200750"/>
                  </a:lnTo>
                  <a:lnTo>
                    <a:pt x="8333" y="198027"/>
                  </a:lnTo>
                  <a:lnTo>
                    <a:pt x="8383" y="182523"/>
                  </a:lnTo>
                  <a:lnTo>
                    <a:pt x="1335" y="121066"/>
                  </a:lnTo>
                  <a:lnTo>
                    <a:pt x="1434" y="65977"/>
                  </a:lnTo>
                  <a:lnTo>
                    <a:pt x="9653" y="26386"/>
                  </a:lnTo>
                  <a:lnTo>
                    <a:pt x="20278" y="7192"/>
                  </a:lnTo>
                  <a:lnTo>
                    <a:pt x="27557" y="2308"/>
                  </a:lnTo>
                  <a:lnTo>
                    <a:pt x="45003" y="0"/>
                  </a:lnTo>
                  <a:lnTo>
                    <a:pt x="61335" y="5993"/>
                  </a:lnTo>
                  <a:lnTo>
                    <a:pt x="76393" y="17626"/>
                  </a:lnTo>
                  <a:lnTo>
                    <a:pt x="112196" y="69311"/>
                  </a:lnTo>
                  <a:lnTo>
                    <a:pt x="130783" y="122997"/>
                  </a:lnTo>
                  <a:lnTo>
                    <a:pt x="135668" y="169303"/>
                  </a:lnTo>
                  <a:lnTo>
                    <a:pt x="136870" y="1890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916393" y="1694849"/>
              <a:ext cx="168575" cy="231867"/>
            </a:xfrm>
            <a:custGeom>
              <a:avLst/>
              <a:gdLst/>
              <a:ahLst/>
              <a:cxnLst/>
              <a:rect l="0" t="0" r="0" b="0"/>
              <a:pathLst>
                <a:path w="168575" h="231867">
                  <a:moveTo>
                    <a:pt x="0" y="105524"/>
                  </a:moveTo>
                  <a:lnTo>
                    <a:pt x="54145" y="105524"/>
                  </a:lnTo>
                  <a:lnTo>
                    <a:pt x="103502" y="99934"/>
                  </a:lnTo>
                  <a:lnTo>
                    <a:pt x="136343" y="85280"/>
                  </a:lnTo>
                  <a:lnTo>
                    <a:pt x="162711" y="60531"/>
                  </a:lnTo>
                  <a:lnTo>
                    <a:pt x="166966" y="50962"/>
                  </a:lnTo>
                  <a:lnTo>
                    <a:pt x="168574" y="30971"/>
                  </a:lnTo>
                  <a:lnTo>
                    <a:pt x="165025" y="21897"/>
                  </a:lnTo>
                  <a:lnTo>
                    <a:pt x="151723" y="5575"/>
                  </a:lnTo>
                  <a:lnTo>
                    <a:pt x="143263" y="1457"/>
                  </a:lnTo>
                  <a:lnTo>
                    <a:pt x="124504" y="0"/>
                  </a:lnTo>
                  <a:lnTo>
                    <a:pt x="107588" y="6372"/>
                  </a:lnTo>
                  <a:lnTo>
                    <a:pt x="50698" y="55320"/>
                  </a:lnTo>
                  <a:lnTo>
                    <a:pt x="19530" y="114178"/>
                  </a:lnTo>
                  <a:lnTo>
                    <a:pt x="13020" y="125331"/>
                  </a:lnTo>
                  <a:lnTo>
                    <a:pt x="8907" y="147082"/>
                  </a:lnTo>
                  <a:lnTo>
                    <a:pt x="12148" y="168448"/>
                  </a:lnTo>
                  <a:lnTo>
                    <a:pt x="21387" y="189642"/>
                  </a:lnTo>
                  <a:lnTo>
                    <a:pt x="39531" y="207640"/>
                  </a:lnTo>
                  <a:lnTo>
                    <a:pt x="66695" y="224688"/>
                  </a:lnTo>
                  <a:lnTo>
                    <a:pt x="84228" y="2318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098093" y="1789844"/>
              <a:ext cx="127640" cy="157929"/>
            </a:xfrm>
            <a:custGeom>
              <a:avLst/>
              <a:gdLst/>
              <a:ahLst/>
              <a:cxnLst/>
              <a:rect l="0" t="0" r="0" b="0"/>
              <a:pathLst>
                <a:path w="127640" h="157929">
                  <a:moveTo>
                    <a:pt x="18342" y="0"/>
                  </a:moveTo>
                  <a:lnTo>
                    <a:pt x="21461" y="42692"/>
                  </a:lnTo>
                  <a:lnTo>
                    <a:pt x="35131" y="96002"/>
                  </a:lnTo>
                  <a:lnTo>
                    <a:pt x="37502" y="121437"/>
                  </a:lnTo>
                  <a:lnTo>
                    <a:pt x="34625" y="126581"/>
                  </a:lnTo>
                  <a:lnTo>
                    <a:pt x="29197" y="126501"/>
                  </a:lnTo>
                  <a:lnTo>
                    <a:pt x="22069" y="122939"/>
                  </a:lnTo>
                  <a:lnTo>
                    <a:pt x="11030" y="106502"/>
                  </a:lnTo>
                  <a:lnTo>
                    <a:pt x="3394" y="82429"/>
                  </a:lnTo>
                  <a:lnTo>
                    <a:pt x="0" y="52233"/>
                  </a:lnTo>
                  <a:lnTo>
                    <a:pt x="4731" y="25554"/>
                  </a:lnTo>
                  <a:lnTo>
                    <a:pt x="9268" y="13527"/>
                  </a:lnTo>
                  <a:lnTo>
                    <a:pt x="15802" y="6678"/>
                  </a:lnTo>
                  <a:lnTo>
                    <a:pt x="23668" y="3282"/>
                  </a:lnTo>
                  <a:lnTo>
                    <a:pt x="32421" y="2188"/>
                  </a:lnTo>
                  <a:lnTo>
                    <a:pt x="48386" y="7212"/>
                  </a:lnTo>
                  <a:lnTo>
                    <a:pt x="77699" y="29500"/>
                  </a:lnTo>
                  <a:lnTo>
                    <a:pt x="104849" y="72075"/>
                  </a:lnTo>
                  <a:lnTo>
                    <a:pt x="126512" y="131717"/>
                  </a:lnTo>
                  <a:lnTo>
                    <a:pt x="127639" y="146278"/>
                  </a:lnTo>
                  <a:lnTo>
                    <a:pt x="123627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295419" y="1516103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0" y="226467"/>
                  </a:lnTo>
                  <a:lnTo>
                    <a:pt x="7236" y="282341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253305" y="166350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5589"/>
                  </a:lnTo>
                  <a:lnTo>
                    <a:pt x="26972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51714" y="1652974"/>
              <a:ext cx="154795" cy="294799"/>
            </a:xfrm>
            <a:custGeom>
              <a:avLst/>
              <a:gdLst/>
              <a:ahLst/>
              <a:cxnLst/>
              <a:rect l="0" t="0" r="0" b="0"/>
              <a:pathLst>
                <a:path w="154795" h="294799">
                  <a:moveTo>
                    <a:pt x="138503" y="0"/>
                  </a:moveTo>
                  <a:lnTo>
                    <a:pt x="79887" y="14654"/>
                  </a:lnTo>
                  <a:lnTo>
                    <a:pt x="35288" y="29367"/>
                  </a:lnTo>
                  <a:lnTo>
                    <a:pt x="18150" y="40738"/>
                  </a:lnTo>
                  <a:lnTo>
                    <a:pt x="5854" y="56710"/>
                  </a:lnTo>
                  <a:lnTo>
                    <a:pt x="938" y="65883"/>
                  </a:lnTo>
                  <a:lnTo>
                    <a:pt x="0" y="74337"/>
                  </a:lnTo>
                  <a:lnTo>
                    <a:pt x="5197" y="89970"/>
                  </a:lnTo>
                  <a:lnTo>
                    <a:pt x="18424" y="101598"/>
                  </a:lnTo>
                  <a:lnTo>
                    <a:pt x="75882" y="126018"/>
                  </a:lnTo>
                  <a:lnTo>
                    <a:pt x="126878" y="145016"/>
                  </a:lnTo>
                  <a:lnTo>
                    <a:pt x="143475" y="156478"/>
                  </a:lnTo>
                  <a:lnTo>
                    <a:pt x="148837" y="165150"/>
                  </a:lnTo>
                  <a:lnTo>
                    <a:pt x="154794" y="187264"/>
                  </a:lnTo>
                  <a:lnTo>
                    <a:pt x="152559" y="226021"/>
                  </a:lnTo>
                  <a:lnTo>
                    <a:pt x="144360" y="247073"/>
                  </a:lnTo>
                  <a:lnTo>
                    <a:pt x="10691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2053057" y="3011150"/>
            <a:ext cx="10529" cy="136871"/>
          </a:xfrm>
          <a:custGeom>
            <a:avLst/>
            <a:gdLst/>
            <a:ahLst/>
            <a:cxnLst/>
            <a:rect l="0" t="0" r="0" b="0"/>
            <a:pathLst>
              <a:path w="10529" h="136871">
                <a:moveTo>
                  <a:pt x="10528" y="0"/>
                </a:moveTo>
                <a:lnTo>
                  <a:pt x="4462" y="32452"/>
                </a:lnTo>
                <a:lnTo>
                  <a:pt x="9498" y="95520"/>
                </a:lnTo>
                <a:lnTo>
                  <a:pt x="6951" y="115763"/>
                </a:lnTo>
                <a:lnTo>
                  <a:pt x="0" y="1368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2171065" y="4106114"/>
            <a:ext cx="119074" cy="174186"/>
          </a:xfrm>
          <a:custGeom>
            <a:avLst/>
            <a:gdLst/>
            <a:ahLst/>
            <a:cxnLst/>
            <a:rect l="0" t="0" r="0" b="0"/>
            <a:pathLst>
              <a:path w="119074" h="174186">
                <a:moveTo>
                  <a:pt x="8334" y="21057"/>
                </a:moveTo>
                <a:lnTo>
                  <a:pt x="0" y="58535"/>
                </a:lnTo>
                <a:lnTo>
                  <a:pt x="1575" y="93383"/>
                </a:lnTo>
                <a:lnTo>
                  <a:pt x="12588" y="136599"/>
                </a:lnTo>
                <a:lnTo>
                  <a:pt x="28181" y="162786"/>
                </a:lnTo>
                <a:lnTo>
                  <a:pt x="36773" y="168185"/>
                </a:lnTo>
                <a:lnTo>
                  <a:pt x="58798" y="174185"/>
                </a:lnTo>
                <a:lnTo>
                  <a:pt x="68883" y="172275"/>
                </a:lnTo>
                <a:lnTo>
                  <a:pt x="86327" y="160794"/>
                </a:lnTo>
                <a:lnTo>
                  <a:pt x="109302" y="134600"/>
                </a:lnTo>
                <a:lnTo>
                  <a:pt x="117549" y="108565"/>
                </a:lnTo>
                <a:lnTo>
                  <a:pt x="119073" y="67262"/>
                </a:lnTo>
                <a:lnTo>
                  <a:pt x="115234" y="32798"/>
                </a:lnTo>
                <a:lnTo>
                  <a:pt x="113618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2000414" y="2147813"/>
            <a:ext cx="2232042" cy="2058857"/>
            <a:chOff x="2000414" y="2147813"/>
            <a:chExt cx="2232042" cy="2058857"/>
          </a:xfrm>
        </p:grpSpPr>
        <p:sp>
          <p:nvSpPr>
            <p:cNvPr id="42" name="Freeform 41"/>
            <p:cNvSpPr/>
            <p:nvPr/>
          </p:nvSpPr>
          <p:spPr>
            <a:xfrm>
              <a:off x="2000414" y="2474197"/>
              <a:ext cx="178986" cy="199608"/>
            </a:xfrm>
            <a:custGeom>
              <a:avLst/>
              <a:gdLst/>
              <a:ahLst/>
              <a:cxnLst/>
              <a:rect l="0" t="0" r="0" b="0"/>
              <a:pathLst>
                <a:path w="178986" h="199608">
                  <a:moveTo>
                    <a:pt x="0" y="21056"/>
                  </a:moveTo>
                  <a:lnTo>
                    <a:pt x="0" y="79673"/>
                  </a:lnTo>
                  <a:lnTo>
                    <a:pt x="9575" y="133847"/>
                  </a:lnTo>
                  <a:lnTo>
                    <a:pt x="32784" y="183370"/>
                  </a:lnTo>
                  <a:lnTo>
                    <a:pt x="39403" y="192436"/>
                  </a:lnTo>
                  <a:lnTo>
                    <a:pt x="48496" y="197311"/>
                  </a:lnTo>
                  <a:lnTo>
                    <a:pt x="71077" y="199607"/>
                  </a:lnTo>
                  <a:lnTo>
                    <a:pt x="104508" y="194323"/>
                  </a:lnTo>
                  <a:lnTo>
                    <a:pt x="131051" y="179759"/>
                  </a:lnTo>
                  <a:lnTo>
                    <a:pt x="143253" y="164121"/>
                  </a:lnTo>
                  <a:lnTo>
                    <a:pt x="160618" y="125485"/>
                  </a:lnTo>
                  <a:lnTo>
                    <a:pt x="168078" y="69587"/>
                  </a:lnTo>
                  <a:lnTo>
                    <a:pt x="176483" y="25443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21513" y="2232041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10528" y="58617"/>
                  </a:lnTo>
                  <a:lnTo>
                    <a:pt x="9358" y="111621"/>
                  </a:lnTo>
                  <a:lnTo>
                    <a:pt x="2195" y="166458"/>
                  </a:lnTo>
                  <a:lnTo>
                    <a:pt x="650" y="220506"/>
                  </a:lnTo>
                  <a:lnTo>
                    <a:pt x="192" y="273566"/>
                  </a:lnTo>
                  <a:lnTo>
                    <a:pt x="57" y="32321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89969" y="2274155"/>
              <a:ext cx="20407" cy="305327"/>
            </a:xfrm>
            <a:custGeom>
              <a:avLst/>
              <a:gdLst/>
              <a:ahLst/>
              <a:cxnLst/>
              <a:rect l="0" t="0" r="0" b="0"/>
              <a:pathLst>
                <a:path w="20407" h="305327">
                  <a:moveTo>
                    <a:pt x="10528" y="0"/>
                  </a:moveTo>
                  <a:lnTo>
                    <a:pt x="10528" y="48931"/>
                  </a:lnTo>
                  <a:lnTo>
                    <a:pt x="13648" y="96776"/>
                  </a:lnTo>
                  <a:lnTo>
                    <a:pt x="18861" y="147997"/>
                  </a:lnTo>
                  <a:lnTo>
                    <a:pt x="20406" y="200219"/>
                  </a:lnTo>
                  <a:lnTo>
                    <a:pt x="15339" y="259088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84683" y="2421988"/>
              <a:ext cx="189515" cy="10095"/>
            </a:xfrm>
            <a:custGeom>
              <a:avLst/>
              <a:gdLst/>
              <a:ahLst/>
              <a:cxnLst/>
              <a:rect l="0" t="0" r="0" b="0"/>
              <a:pathLst>
                <a:path w="189515" h="10095">
                  <a:moveTo>
                    <a:pt x="189514" y="10094"/>
                  </a:moveTo>
                  <a:lnTo>
                    <a:pt x="152035" y="1761"/>
                  </a:lnTo>
                  <a:lnTo>
                    <a:pt x="100612" y="0"/>
                  </a:lnTo>
                  <a:lnTo>
                    <a:pt x="46564" y="6887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558425" y="2463668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547896" y="23267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674238" y="2398541"/>
              <a:ext cx="155185" cy="333279"/>
            </a:xfrm>
            <a:custGeom>
              <a:avLst/>
              <a:gdLst/>
              <a:ahLst/>
              <a:cxnLst/>
              <a:rect l="0" t="0" r="0" b="0"/>
              <a:pathLst>
                <a:path w="155185" h="333279">
                  <a:moveTo>
                    <a:pt x="0" y="138826"/>
                  </a:moveTo>
                  <a:lnTo>
                    <a:pt x="0" y="197443"/>
                  </a:lnTo>
                  <a:lnTo>
                    <a:pt x="8405" y="251617"/>
                  </a:lnTo>
                  <a:lnTo>
                    <a:pt x="18211" y="310498"/>
                  </a:lnTo>
                  <a:lnTo>
                    <a:pt x="18622" y="333278"/>
                  </a:lnTo>
                  <a:lnTo>
                    <a:pt x="17094" y="332802"/>
                  </a:lnTo>
                  <a:lnTo>
                    <a:pt x="6236" y="298415"/>
                  </a:lnTo>
                  <a:lnTo>
                    <a:pt x="1232" y="239327"/>
                  </a:lnTo>
                  <a:lnTo>
                    <a:pt x="243" y="178262"/>
                  </a:lnTo>
                  <a:lnTo>
                    <a:pt x="5637" y="115811"/>
                  </a:lnTo>
                  <a:lnTo>
                    <a:pt x="19138" y="52348"/>
                  </a:lnTo>
                  <a:lnTo>
                    <a:pt x="30342" y="26692"/>
                  </a:lnTo>
                  <a:lnTo>
                    <a:pt x="46241" y="9830"/>
                  </a:lnTo>
                  <a:lnTo>
                    <a:pt x="55394" y="3696"/>
                  </a:lnTo>
                  <a:lnTo>
                    <a:pt x="74922" y="0"/>
                  </a:lnTo>
                  <a:lnTo>
                    <a:pt x="85043" y="652"/>
                  </a:lnTo>
                  <a:lnTo>
                    <a:pt x="102528" y="7616"/>
                  </a:lnTo>
                  <a:lnTo>
                    <a:pt x="132816" y="31150"/>
                  </a:lnTo>
                  <a:lnTo>
                    <a:pt x="148667" y="57009"/>
                  </a:lnTo>
                  <a:lnTo>
                    <a:pt x="155184" y="92488"/>
                  </a:lnTo>
                  <a:lnTo>
                    <a:pt x="147349" y="115892"/>
                  </a:lnTo>
                  <a:lnTo>
                    <a:pt x="132169" y="135652"/>
                  </a:lnTo>
                  <a:lnTo>
                    <a:pt x="94756" y="1598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895336" y="2210984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54144"/>
                  </a:lnTo>
                  <a:lnTo>
                    <a:pt x="0" y="101441"/>
                  </a:lnTo>
                  <a:lnTo>
                    <a:pt x="0" y="159908"/>
                  </a:lnTo>
                  <a:lnTo>
                    <a:pt x="0" y="218566"/>
                  </a:lnTo>
                  <a:lnTo>
                    <a:pt x="5590" y="279610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011150" y="2389969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8333" y="37477"/>
                  </a:lnTo>
                  <a:lnTo>
                    <a:pt x="10239" y="100211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032207" y="2274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120244" y="2352245"/>
              <a:ext cx="133062" cy="185123"/>
            </a:xfrm>
            <a:custGeom>
              <a:avLst/>
              <a:gdLst/>
              <a:ahLst/>
              <a:cxnLst/>
              <a:rect l="0" t="0" r="0" b="0"/>
              <a:pathLst>
                <a:path w="133062" h="185123">
                  <a:moveTo>
                    <a:pt x="133061" y="16666"/>
                  </a:moveTo>
                  <a:lnTo>
                    <a:pt x="121883" y="5488"/>
                  </a:lnTo>
                  <a:lnTo>
                    <a:pt x="100797" y="0"/>
                  </a:lnTo>
                  <a:lnTo>
                    <a:pt x="62280" y="30"/>
                  </a:lnTo>
                  <a:lnTo>
                    <a:pt x="50779" y="2066"/>
                  </a:lnTo>
                  <a:lnTo>
                    <a:pt x="41942" y="6933"/>
                  </a:lnTo>
                  <a:lnTo>
                    <a:pt x="9552" y="44154"/>
                  </a:lnTo>
                  <a:lnTo>
                    <a:pt x="2129" y="64758"/>
                  </a:lnTo>
                  <a:lnTo>
                    <a:pt x="0" y="88343"/>
                  </a:lnTo>
                  <a:lnTo>
                    <a:pt x="2953" y="110524"/>
                  </a:lnTo>
                  <a:lnTo>
                    <a:pt x="16782" y="142742"/>
                  </a:lnTo>
                  <a:lnTo>
                    <a:pt x="41286" y="168926"/>
                  </a:lnTo>
                  <a:lnTo>
                    <a:pt x="57567" y="177924"/>
                  </a:lnTo>
                  <a:lnTo>
                    <a:pt x="80419" y="185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13369" y="2357672"/>
              <a:ext cx="203150" cy="158639"/>
            </a:xfrm>
            <a:custGeom>
              <a:avLst/>
              <a:gdLst/>
              <a:ahLst/>
              <a:cxnLst/>
              <a:rect l="0" t="0" r="0" b="0"/>
              <a:pathLst>
                <a:path w="203150" h="158639">
                  <a:moveTo>
                    <a:pt x="129449" y="42825"/>
                  </a:moveTo>
                  <a:lnTo>
                    <a:pt x="123860" y="26057"/>
                  </a:lnTo>
                  <a:lnTo>
                    <a:pt x="111757" y="11586"/>
                  </a:lnTo>
                  <a:lnTo>
                    <a:pt x="103617" y="4452"/>
                  </a:lnTo>
                  <a:lnTo>
                    <a:pt x="94680" y="865"/>
                  </a:lnTo>
                  <a:lnTo>
                    <a:pt x="75391" y="0"/>
                  </a:lnTo>
                  <a:lnTo>
                    <a:pt x="44802" y="11679"/>
                  </a:lnTo>
                  <a:lnTo>
                    <a:pt x="19101" y="29957"/>
                  </a:lnTo>
                  <a:lnTo>
                    <a:pt x="7096" y="49584"/>
                  </a:lnTo>
                  <a:lnTo>
                    <a:pt x="2257" y="61369"/>
                  </a:lnTo>
                  <a:lnTo>
                    <a:pt x="0" y="86942"/>
                  </a:lnTo>
                  <a:lnTo>
                    <a:pt x="4066" y="111566"/>
                  </a:lnTo>
                  <a:lnTo>
                    <a:pt x="13672" y="130308"/>
                  </a:lnTo>
                  <a:lnTo>
                    <a:pt x="28859" y="143318"/>
                  </a:lnTo>
                  <a:lnTo>
                    <a:pt x="37823" y="148425"/>
                  </a:lnTo>
                  <a:lnTo>
                    <a:pt x="48478" y="149490"/>
                  </a:lnTo>
                  <a:lnTo>
                    <a:pt x="72795" y="144434"/>
                  </a:lnTo>
                  <a:lnTo>
                    <a:pt x="92961" y="131268"/>
                  </a:lnTo>
                  <a:lnTo>
                    <a:pt x="108553" y="113719"/>
                  </a:lnTo>
                  <a:lnTo>
                    <a:pt x="132055" y="63512"/>
                  </a:lnTo>
                  <a:lnTo>
                    <a:pt x="135866" y="60126"/>
                  </a:lnTo>
                  <a:lnTo>
                    <a:pt x="139576" y="61378"/>
                  </a:lnTo>
                  <a:lnTo>
                    <a:pt x="143220" y="65722"/>
                  </a:lnTo>
                  <a:lnTo>
                    <a:pt x="164119" y="121172"/>
                  </a:lnTo>
                  <a:lnTo>
                    <a:pt x="176444" y="137307"/>
                  </a:lnTo>
                  <a:lnTo>
                    <a:pt x="203149" y="1586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611274" y="2147813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4940" y="62093"/>
                  </a:lnTo>
                  <a:lnTo>
                    <a:pt x="2146" y="123053"/>
                  </a:lnTo>
                  <a:lnTo>
                    <a:pt x="7525" y="179960"/>
                  </a:lnTo>
                  <a:lnTo>
                    <a:pt x="9639" y="234385"/>
                  </a:lnTo>
                  <a:lnTo>
                    <a:pt x="9095" y="28521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537575" y="2274155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24840" y="11453"/>
                  </a:lnTo>
                  <a:lnTo>
                    <a:pt x="69893" y="24749"/>
                  </a:lnTo>
                  <a:lnTo>
                    <a:pt x="12439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783023" y="2347854"/>
              <a:ext cx="7237" cy="136872"/>
            </a:xfrm>
            <a:custGeom>
              <a:avLst/>
              <a:gdLst/>
              <a:ahLst/>
              <a:cxnLst/>
              <a:rect l="0" t="0" r="0" b="0"/>
              <a:pathLst>
                <a:path w="7237" h="136872">
                  <a:moveTo>
                    <a:pt x="7236" y="0"/>
                  </a:moveTo>
                  <a:lnTo>
                    <a:pt x="0" y="27557"/>
                  </a:lnTo>
                  <a:lnTo>
                    <a:pt x="477" y="80659"/>
                  </a:lnTo>
                  <a:lnTo>
                    <a:pt x="723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877317" y="2337326"/>
              <a:ext cx="126809" cy="168932"/>
            </a:xfrm>
            <a:custGeom>
              <a:avLst/>
              <a:gdLst/>
              <a:ahLst/>
              <a:cxnLst/>
              <a:rect l="0" t="0" r="0" b="0"/>
              <a:pathLst>
                <a:path w="126809" h="168932">
                  <a:moveTo>
                    <a:pt x="91926" y="0"/>
                  </a:moveTo>
                  <a:lnTo>
                    <a:pt x="47963" y="20243"/>
                  </a:lnTo>
                  <a:lnTo>
                    <a:pt x="23268" y="44992"/>
                  </a:lnTo>
                  <a:lnTo>
                    <a:pt x="6722" y="74552"/>
                  </a:lnTo>
                  <a:lnTo>
                    <a:pt x="0" y="111127"/>
                  </a:lnTo>
                  <a:lnTo>
                    <a:pt x="4667" y="131668"/>
                  </a:lnTo>
                  <a:lnTo>
                    <a:pt x="15710" y="148596"/>
                  </a:lnTo>
                  <a:lnTo>
                    <a:pt x="32316" y="163919"/>
                  </a:lnTo>
                  <a:lnTo>
                    <a:pt x="41658" y="167771"/>
                  </a:lnTo>
                  <a:lnTo>
                    <a:pt x="61396" y="168931"/>
                  </a:lnTo>
                  <a:lnTo>
                    <a:pt x="78747" y="162428"/>
                  </a:lnTo>
                  <a:lnTo>
                    <a:pt x="86649" y="157419"/>
                  </a:lnTo>
                  <a:lnTo>
                    <a:pt x="108950" y="128011"/>
                  </a:lnTo>
                  <a:lnTo>
                    <a:pt x="124786" y="95251"/>
                  </a:lnTo>
                  <a:lnTo>
                    <a:pt x="126808" y="73919"/>
                  </a:lnTo>
                  <a:lnTo>
                    <a:pt x="121369" y="45299"/>
                  </a:lnTo>
                  <a:lnTo>
                    <a:pt x="11298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64000" y="2293700"/>
              <a:ext cx="168456" cy="201554"/>
            </a:xfrm>
            <a:custGeom>
              <a:avLst/>
              <a:gdLst/>
              <a:ahLst/>
              <a:cxnLst/>
              <a:rect l="0" t="0" r="0" b="0"/>
              <a:pathLst>
                <a:path w="168456" h="201554">
                  <a:moveTo>
                    <a:pt x="0" y="75211"/>
                  </a:moveTo>
                  <a:lnTo>
                    <a:pt x="8333" y="112690"/>
                  </a:lnTo>
                  <a:lnTo>
                    <a:pt x="10095" y="164113"/>
                  </a:lnTo>
                  <a:lnTo>
                    <a:pt x="9069" y="169574"/>
                  </a:lnTo>
                  <a:lnTo>
                    <a:pt x="7216" y="169705"/>
                  </a:lnTo>
                  <a:lnTo>
                    <a:pt x="4810" y="166283"/>
                  </a:lnTo>
                  <a:lnTo>
                    <a:pt x="633" y="103077"/>
                  </a:lnTo>
                  <a:lnTo>
                    <a:pt x="5714" y="47050"/>
                  </a:lnTo>
                  <a:lnTo>
                    <a:pt x="20280" y="18644"/>
                  </a:lnTo>
                  <a:lnTo>
                    <a:pt x="35919" y="6007"/>
                  </a:lnTo>
                  <a:lnTo>
                    <a:pt x="45003" y="999"/>
                  </a:lnTo>
                  <a:lnTo>
                    <a:pt x="54569" y="0"/>
                  </a:lnTo>
                  <a:lnTo>
                    <a:pt x="74555" y="5130"/>
                  </a:lnTo>
                  <a:lnTo>
                    <a:pt x="99949" y="21171"/>
                  </a:lnTo>
                  <a:lnTo>
                    <a:pt x="143729" y="76013"/>
                  </a:lnTo>
                  <a:lnTo>
                    <a:pt x="159309" y="118213"/>
                  </a:lnTo>
                  <a:lnTo>
                    <a:pt x="167251" y="181321"/>
                  </a:lnTo>
                  <a:lnTo>
                    <a:pt x="168455" y="201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779730" y="222151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042528" y="29058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137285" y="2947979"/>
              <a:ext cx="126342" cy="138086"/>
            </a:xfrm>
            <a:custGeom>
              <a:avLst/>
              <a:gdLst/>
              <a:ahLst/>
              <a:cxnLst/>
              <a:rect l="0" t="0" r="0" b="0"/>
              <a:pathLst>
                <a:path w="126342" h="138086">
                  <a:moveTo>
                    <a:pt x="0" y="21057"/>
                  </a:moveTo>
                  <a:lnTo>
                    <a:pt x="35916" y="83315"/>
                  </a:lnTo>
                  <a:lnTo>
                    <a:pt x="55225" y="109824"/>
                  </a:lnTo>
                  <a:lnTo>
                    <a:pt x="64709" y="133428"/>
                  </a:lnTo>
                  <a:lnTo>
                    <a:pt x="68875" y="138085"/>
                  </a:lnTo>
                  <a:lnTo>
                    <a:pt x="72823" y="137680"/>
                  </a:lnTo>
                  <a:lnTo>
                    <a:pt x="93153" y="111814"/>
                  </a:lnTo>
                  <a:lnTo>
                    <a:pt x="118874" y="52291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337326" y="2979564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21057" y="0"/>
                  </a:moveTo>
                  <a:lnTo>
                    <a:pt x="11992" y="58617"/>
                  </a:lnTo>
                  <a:lnTo>
                    <a:pt x="7602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26798" y="286375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52404" y="2895336"/>
              <a:ext cx="118186" cy="189514"/>
            </a:xfrm>
            <a:custGeom>
              <a:avLst/>
              <a:gdLst/>
              <a:ahLst/>
              <a:cxnLst/>
              <a:rect l="0" t="0" r="0" b="0"/>
              <a:pathLst>
                <a:path w="118186" h="189514">
                  <a:moveTo>
                    <a:pt x="95492" y="0"/>
                  </a:moveTo>
                  <a:lnTo>
                    <a:pt x="73135" y="0"/>
                  </a:lnTo>
                  <a:lnTo>
                    <a:pt x="55920" y="6239"/>
                  </a:lnTo>
                  <a:lnTo>
                    <a:pt x="4394" y="49499"/>
                  </a:lnTo>
                  <a:lnTo>
                    <a:pt x="835" y="57566"/>
                  </a:lnTo>
                  <a:lnTo>
                    <a:pt x="0" y="75888"/>
                  </a:lnTo>
                  <a:lnTo>
                    <a:pt x="4924" y="82178"/>
                  </a:lnTo>
                  <a:lnTo>
                    <a:pt x="22874" y="89166"/>
                  </a:lnTo>
                  <a:lnTo>
                    <a:pt x="82911" y="97140"/>
                  </a:lnTo>
                  <a:lnTo>
                    <a:pt x="94123" y="99855"/>
                  </a:lnTo>
                  <a:lnTo>
                    <a:pt x="102768" y="105175"/>
                  </a:lnTo>
                  <a:lnTo>
                    <a:pt x="115494" y="120444"/>
                  </a:lnTo>
                  <a:lnTo>
                    <a:pt x="118185" y="129429"/>
                  </a:lnTo>
                  <a:lnTo>
                    <a:pt x="118056" y="148771"/>
                  </a:lnTo>
                  <a:lnTo>
                    <a:pt x="112874" y="157673"/>
                  </a:lnTo>
                  <a:lnTo>
                    <a:pt x="94639" y="173802"/>
                  </a:lnTo>
                  <a:lnTo>
                    <a:pt x="74056" y="182531"/>
                  </a:lnTo>
                  <a:lnTo>
                    <a:pt x="4284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63709" y="2969036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7409" y="5414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63709" y="2821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62774" y="2926922"/>
              <a:ext cx="108656" cy="139803"/>
            </a:xfrm>
            <a:custGeom>
              <a:avLst/>
              <a:gdLst/>
              <a:ahLst/>
              <a:cxnLst/>
              <a:rect l="0" t="0" r="0" b="0"/>
              <a:pathLst>
                <a:path w="108656" h="139803">
                  <a:moveTo>
                    <a:pt x="79920" y="10528"/>
                  </a:moveTo>
                  <a:lnTo>
                    <a:pt x="48638" y="20104"/>
                  </a:lnTo>
                  <a:lnTo>
                    <a:pt x="24898" y="38062"/>
                  </a:lnTo>
                  <a:lnTo>
                    <a:pt x="10232" y="55521"/>
                  </a:lnTo>
                  <a:lnTo>
                    <a:pt x="2154" y="78098"/>
                  </a:lnTo>
                  <a:lnTo>
                    <a:pt x="0" y="90670"/>
                  </a:lnTo>
                  <a:lnTo>
                    <a:pt x="3846" y="110878"/>
                  </a:lnTo>
                  <a:lnTo>
                    <a:pt x="8147" y="119542"/>
                  </a:lnTo>
                  <a:lnTo>
                    <a:pt x="22284" y="132288"/>
                  </a:lnTo>
                  <a:lnTo>
                    <a:pt x="30968" y="137325"/>
                  </a:lnTo>
                  <a:lnTo>
                    <a:pt x="49975" y="139802"/>
                  </a:lnTo>
                  <a:lnTo>
                    <a:pt x="59956" y="138825"/>
                  </a:lnTo>
                  <a:lnTo>
                    <a:pt x="77286" y="128380"/>
                  </a:lnTo>
                  <a:lnTo>
                    <a:pt x="91618" y="112040"/>
                  </a:lnTo>
                  <a:lnTo>
                    <a:pt x="101886" y="93079"/>
                  </a:lnTo>
                  <a:lnTo>
                    <a:pt x="108655" y="57085"/>
                  </a:lnTo>
                  <a:lnTo>
                    <a:pt x="104000" y="33560"/>
                  </a:lnTo>
                  <a:lnTo>
                    <a:pt x="99483" y="22373"/>
                  </a:lnTo>
                  <a:lnTo>
                    <a:pt x="94132" y="14916"/>
                  </a:lnTo>
                  <a:lnTo>
                    <a:pt x="693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926922" y="2884700"/>
              <a:ext cx="157928" cy="158036"/>
            </a:xfrm>
            <a:custGeom>
              <a:avLst/>
              <a:gdLst/>
              <a:ahLst/>
              <a:cxnLst/>
              <a:rect l="0" t="0" r="0" b="0"/>
              <a:pathLst>
                <a:path w="157928" h="158036">
                  <a:moveTo>
                    <a:pt x="0" y="84336"/>
                  </a:moveTo>
                  <a:lnTo>
                    <a:pt x="0" y="146810"/>
                  </a:lnTo>
                  <a:lnTo>
                    <a:pt x="1170" y="89166"/>
                  </a:lnTo>
                  <a:lnTo>
                    <a:pt x="9575" y="54182"/>
                  </a:lnTo>
                  <a:lnTo>
                    <a:pt x="32784" y="14039"/>
                  </a:lnTo>
                  <a:lnTo>
                    <a:pt x="39403" y="5886"/>
                  </a:lnTo>
                  <a:lnTo>
                    <a:pt x="47326" y="1620"/>
                  </a:lnTo>
                  <a:lnTo>
                    <a:pt x="65487" y="0"/>
                  </a:lnTo>
                  <a:lnTo>
                    <a:pt x="82138" y="6299"/>
                  </a:lnTo>
                  <a:lnTo>
                    <a:pt x="97337" y="18067"/>
                  </a:lnTo>
                  <a:lnTo>
                    <a:pt x="117878" y="44424"/>
                  </a:lnTo>
                  <a:lnTo>
                    <a:pt x="143454" y="105586"/>
                  </a:lnTo>
                  <a:lnTo>
                    <a:pt x="157927" y="1580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003172" y="3341196"/>
              <a:ext cx="154418" cy="386360"/>
            </a:xfrm>
            <a:custGeom>
              <a:avLst/>
              <a:gdLst/>
              <a:ahLst/>
              <a:cxnLst/>
              <a:rect l="0" t="0" r="0" b="0"/>
              <a:pathLst>
                <a:path w="154418" h="386360">
                  <a:moveTo>
                    <a:pt x="123584" y="291135"/>
                  </a:moveTo>
                  <a:lnTo>
                    <a:pt x="99865" y="247173"/>
                  </a:lnTo>
                  <a:lnTo>
                    <a:pt x="92564" y="240770"/>
                  </a:lnTo>
                  <a:lnTo>
                    <a:pt x="71973" y="233656"/>
                  </a:lnTo>
                  <a:lnTo>
                    <a:pt x="62270" y="234098"/>
                  </a:lnTo>
                  <a:lnTo>
                    <a:pt x="45251" y="240829"/>
                  </a:lnTo>
                  <a:lnTo>
                    <a:pt x="22515" y="263362"/>
                  </a:lnTo>
                  <a:lnTo>
                    <a:pt x="6550" y="292265"/>
                  </a:lnTo>
                  <a:lnTo>
                    <a:pt x="0" y="328645"/>
                  </a:lnTo>
                  <a:lnTo>
                    <a:pt x="3649" y="363470"/>
                  </a:lnTo>
                  <a:lnTo>
                    <a:pt x="8532" y="372114"/>
                  </a:lnTo>
                  <a:lnTo>
                    <a:pt x="23317" y="384838"/>
                  </a:lnTo>
                  <a:lnTo>
                    <a:pt x="32173" y="386359"/>
                  </a:lnTo>
                  <a:lnTo>
                    <a:pt x="51371" y="381810"/>
                  </a:lnTo>
                  <a:lnTo>
                    <a:pt x="81911" y="360506"/>
                  </a:lnTo>
                  <a:lnTo>
                    <a:pt x="120960" y="306873"/>
                  </a:lnTo>
                  <a:lnTo>
                    <a:pt x="135805" y="273441"/>
                  </a:lnTo>
                  <a:lnTo>
                    <a:pt x="144065" y="221393"/>
                  </a:lnTo>
                  <a:lnTo>
                    <a:pt x="152630" y="169864"/>
                  </a:lnTo>
                  <a:lnTo>
                    <a:pt x="154417" y="121062"/>
                  </a:lnTo>
                  <a:lnTo>
                    <a:pt x="151827" y="69558"/>
                  </a:lnTo>
                  <a:lnTo>
                    <a:pt x="143651" y="20372"/>
                  </a:lnTo>
                  <a:lnTo>
                    <a:pt x="138352" y="0"/>
                  </a:lnTo>
                  <a:lnTo>
                    <a:pt x="136939" y="1119"/>
                  </a:lnTo>
                  <a:lnTo>
                    <a:pt x="127249" y="57279"/>
                  </a:lnTo>
                  <a:lnTo>
                    <a:pt x="124308" y="120506"/>
                  </a:lnTo>
                  <a:lnTo>
                    <a:pt x="123727" y="178402"/>
                  </a:lnTo>
                  <a:lnTo>
                    <a:pt x="124782" y="233729"/>
                  </a:lnTo>
                  <a:lnTo>
                    <a:pt x="134113" y="2911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192199" y="3304802"/>
              <a:ext cx="134600" cy="432553"/>
            </a:xfrm>
            <a:custGeom>
              <a:avLst/>
              <a:gdLst/>
              <a:ahLst/>
              <a:cxnLst/>
              <a:rect l="0" t="0" r="0" b="0"/>
              <a:pathLst>
                <a:path w="134600" h="432553">
                  <a:moveTo>
                    <a:pt x="124070" y="306472"/>
                  </a:moveTo>
                  <a:lnTo>
                    <a:pt x="114495" y="282426"/>
                  </a:lnTo>
                  <a:lnTo>
                    <a:pt x="103827" y="268099"/>
                  </a:lnTo>
                  <a:lnTo>
                    <a:pt x="96536" y="264513"/>
                  </a:lnTo>
                  <a:lnTo>
                    <a:pt x="79078" y="263647"/>
                  </a:lnTo>
                  <a:lnTo>
                    <a:pt x="62739" y="270281"/>
                  </a:lnTo>
                  <a:lnTo>
                    <a:pt x="47679" y="282199"/>
                  </a:lnTo>
                  <a:lnTo>
                    <a:pt x="27216" y="308639"/>
                  </a:lnTo>
                  <a:lnTo>
                    <a:pt x="5395" y="359400"/>
                  </a:lnTo>
                  <a:lnTo>
                    <a:pt x="0" y="396374"/>
                  </a:lnTo>
                  <a:lnTo>
                    <a:pt x="4977" y="417009"/>
                  </a:lnTo>
                  <a:lnTo>
                    <a:pt x="9579" y="425787"/>
                  </a:lnTo>
                  <a:lnTo>
                    <a:pt x="16158" y="430469"/>
                  </a:lnTo>
                  <a:lnTo>
                    <a:pt x="24052" y="432421"/>
                  </a:lnTo>
                  <a:lnTo>
                    <a:pt x="32825" y="432552"/>
                  </a:lnTo>
                  <a:lnTo>
                    <a:pt x="48812" y="426459"/>
                  </a:lnTo>
                  <a:lnTo>
                    <a:pt x="56350" y="421558"/>
                  </a:lnTo>
                  <a:lnTo>
                    <a:pt x="78138" y="392304"/>
                  </a:lnTo>
                  <a:lnTo>
                    <a:pt x="98056" y="340497"/>
                  </a:lnTo>
                  <a:lnTo>
                    <a:pt x="113256" y="282084"/>
                  </a:lnTo>
                  <a:lnTo>
                    <a:pt x="127523" y="220157"/>
                  </a:lnTo>
                  <a:lnTo>
                    <a:pt x="133201" y="162864"/>
                  </a:lnTo>
                  <a:lnTo>
                    <a:pt x="134322" y="106486"/>
                  </a:lnTo>
                  <a:lnTo>
                    <a:pt x="134544" y="44700"/>
                  </a:lnTo>
                  <a:lnTo>
                    <a:pt x="128993" y="4692"/>
                  </a:lnTo>
                  <a:lnTo>
                    <a:pt x="126182" y="0"/>
                  </a:lnTo>
                  <a:lnTo>
                    <a:pt x="123139" y="382"/>
                  </a:lnTo>
                  <a:lnTo>
                    <a:pt x="119940" y="4146"/>
                  </a:lnTo>
                  <a:lnTo>
                    <a:pt x="111265" y="61708"/>
                  </a:lnTo>
                  <a:lnTo>
                    <a:pt x="104643" y="111505"/>
                  </a:lnTo>
                  <a:lnTo>
                    <a:pt x="110571" y="166401"/>
                  </a:lnTo>
                  <a:lnTo>
                    <a:pt x="116074" y="222305"/>
                  </a:lnTo>
                  <a:lnTo>
                    <a:pt x="128080" y="278408"/>
                  </a:lnTo>
                  <a:lnTo>
                    <a:pt x="134599" y="306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442611" y="3527046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442611" y="333753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600538" y="3337533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31586" y="0"/>
                  </a:moveTo>
                  <a:lnTo>
                    <a:pt x="23253" y="37478"/>
                  </a:lnTo>
                  <a:lnTo>
                    <a:pt x="15902" y="94491"/>
                  </a:lnTo>
                  <a:lnTo>
                    <a:pt x="12121" y="144851"/>
                  </a:lnTo>
                  <a:lnTo>
                    <a:pt x="5411" y="196817"/>
                  </a:lnTo>
                  <a:lnTo>
                    <a:pt x="1069" y="25369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537367" y="3411233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8997" y="11453"/>
                  </a:lnTo>
                  <a:lnTo>
                    <a:pt x="49867" y="1915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768994" y="3421761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10529" y="48931"/>
                  </a:lnTo>
                  <a:lnTo>
                    <a:pt x="4940" y="10806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779523" y="3305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870218" y="3411233"/>
              <a:ext cx="80806" cy="136943"/>
            </a:xfrm>
            <a:custGeom>
              <a:avLst/>
              <a:gdLst/>
              <a:ahLst/>
              <a:cxnLst/>
              <a:rect l="0" t="0" r="0" b="0"/>
              <a:pathLst>
                <a:path w="80806" h="136943">
                  <a:moveTo>
                    <a:pt x="56704" y="10528"/>
                  </a:moveTo>
                  <a:lnTo>
                    <a:pt x="39936" y="16117"/>
                  </a:lnTo>
                  <a:lnTo>
                    <a:pt x="25465" y="28220"/>
                  </a:lnTo>
                  <a:lnTo>
                    <a:pt x="18331" y="36361"/>
                  </a:lnTo>
                  <a:lnTo>
                    <a:pt x="10403" y="57884"/>
                  </a:lnTo>
                  <a:lnTo>
                    <a:pt x="0" y="113947"/>
                  </a:lnTo>
                  <a:lnTo>
                    <a:pt x="6546" y="130972"/>
                  </a:lnTo>
                  <a:lnTo>
                    <a:pt x="12737" y="135278"/>
                  </a:lnTo>
                  <a:lnTo>
                    <a:pt x="28974" y="136942"/>
                  </a:lnTo>
                  <a:lnTo>
                    <a:pt x="44769" y="130663"/>
                  </a:lnTo>
                  <a:lnTo>
                    <a:pt x="52257" y="125713"/>
                  </a:lnTo>
                  <a:lnTo>
                    <a:pt x="63696" y="110855"/>
                  </a:lnTo>
                  <a:lnTo>
                    <a:pt x="80572" y="72720"/>
                  </a:lnTo>
                  <a:lnTo>
                    <a:pt x="80805" y="62518"/>
                  </a:lnTo>
                  <a:lnTo>
                    <a:pt x="567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990093" y="3358196"/>
              <a:ext cx="200042" cy="179380"/>
            </a:xfrm>
            <a:custGeom>
              <a:avLst/>
              <a:gdLst/>
              <a:ahLst/>
              <a:cxnLst/>
              <a:rect l="0" t="0" r="0" b="0"/>
              <a:pathLst>
                <a:path w="200042" h="179380">
                  <a:moveTo>
                    <a:pt x="0" y="74094"/>
                  </a:moveTo>
                  <a:lnTo>
                    <a:pt x="24024" y="136374"/>
                  </a:lnTo>
                  <a:lnTo>
                    <a:pt x="28225" y="162995"/>
                  </a:lnTo>
                  <a:lnTo>
                    <a:pt x="27005" y="169626"/>
                  </a:lnTo>
                  <a:lnTo>
                    <a:pt x="23853" y="171707"/>
                  </a:lnTo>
                  <a:lnTo>
                    <a:pt x="19411" y="170755"/>
                  </a:lnTo>
                  <a:lnTo>
                    <a:pt x="16450" y="165441"/>
                  </a:lnTo>
                  <a:lnTo>
                    <a:pt x="11309" y="104811"/>
                  </a:lnTo>
                  <a:lnTo>
                    <a:pt x="16349" y="60839"/>
                  </a:lnTo>
                  <a:lnTo>
                    <a:pt x="25203" y="38567"/>
                  </a:lnTo>
                  <a:lnTo>
                    <a:pt x="38108" y="20869"/>
                  </a:lnTo>
                  <a:lnTo>
                    <a:pt x="55541" y="5205"/>
                  </a:lnTo>
                  <a:lnTo>
                    <a:pt x="66273" y="1262"/>
                  </a:lnTo>
                  <a:lnTo>
                    <a:pt x="90676" y="0"/>
                  </a:lnTo>
                  <a:lnTo>
                    <a:pt x="110880" y="6458"/>
                  </a:lnTo>
                  <a:lnTo>
                    <a:pt x="142915" y="29668"/>
                  </a:lnTo>
                  <a:lnTo>
                    <a:pt x="170603" y="72424"/>
                  </a:lnTo>
                  <a:lnTo>
                    <a:pt x="192381" y="132106"/>
                  </a:lnTo>
                  <a:lnTo>
                    <a:pt x="200041" y="179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373851" y="3948186"/>
              <a:ext cx="132552" cy="221346"/>
            </a:xfrm>
            <a:custGeom>
              <a:avLst/>
              <a:gdLst/>
              <a:ahLst/>
              <a:cxnLst/>
              <a:rect l="0" t="0" r="0" b="0"/>
              <a:pathLst>
                <a:path w="132552" h="221346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8251" y="126209"/>
                  </a:lnTo>
                  <a:lnTo>
                    <a:pt x="14564" y="182468"/>
                  </a:lnTo>
                  <a:lnTo>
                    <a:pt x="10068" y="219011"/>
                  </a:lnTo>
                  <a:lnTo>
                    <a:pt x="8575" y="220877"/>
                  </a:lnTo>
                  <a:lnTo>
                    <a:pt x="6916" y="207352"/>
                  </a:lnTo>
                  <a:lnTo>
                    <a:pt x="11571" y="178031"/>
                  </a:lnTo>
                  <a:lnTo>
                    <a:pt x="25949" y="147117"/>
                  </a:lnTo>
                  <a:lnTo>
                    <a:pt x="41544" y="132456"/>
                  </a:lnTo>
                  <a:lnTo>
                    <a:pt x="50616" y="126908"/>
                  </a:lnTo>
                  <a:lnTo>
                    <a:pt x="70055" y="123864"/>
                  </a:lnTo>
                  <a:lnTo>
                    <a:pt x="80152" y="124690"/>
                  </a:lnTo>
                  <a:lnTo>
                    <a:pt x="97609" y="131847"/>
                  </a:lnTo>
                  <a:lnTo>
                    <a:pt x="113167" y="143997"/>
                  </a:lnTo>
                  <a:lnTo>
                    <a:pt x="127881" y="161095"/>
                  </a:lnTo>
                  <a:lnTo>
                    <a:pt x="131571" y="170568"/>
                  </a:lnTo>
                  <a:lnTo>
                    <a:pt x="132551" y="190452"/>
                  </a:lnTo>
                  <a:lnTo>
                    <a:pt x="125967" y="207868"/>
                  </a:lnTo>
                  <a:lnTo>
                    <a:pt x="120936" y="215788"/>
                  </a:lnTo>
                  <a:lnTo>
                    <a:pt x="111733" y="219897"/>
                  </a:lnTo>
                  <a:lnTo>
                    <a:pt x="85909" y="221345"/>
                  </a:lnTo>
                  <a:lnTo>
                    <a:pt x="37175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655376" y="3916601"/>
              <a:ext cx="29391" cy="263213"/>
            </a:xfrm>
            <a:custGeom>
              <a:avLst/>
              <a:gdLst/>
              <a:ahLst/>
              <a:cxnLst/>
              <a:rect l="0" t="0" r="0" b="0"/>
              <a:pathLst>
                <a:path w="29391" h="263213">
                  <a:moveTo>
                    <a:pt x="8333" y="0"/>
                  </a:moveTo>
                  <a:lnTo>
                    <a:pt x="0" y="48931"/>
                  </a:lnTo>
                  <a:lnTo>
                    <a:pt x="1575" y="96776"/>
                  </a:lnTo>
                  <a:lnTo>
                    <a:pt x="9451" y="147997"/>
                  </a:lnTo>
                  <a:lnTo>
                    <a:pt x="16073" y="197099"/>
                  </a:lnTo>
                  <a:lnTo>
                    <a:pt x="21155" y="235044"/>
                  </a:lnTo>
                  <a:lnTo>
                    <a:pt x="2939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579481" y="4011357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5369" y="0"/>
                  </a:lnTo>
                  <a:lnTo>
                    <a:pt x="80422" y="0"/>
                  </a:lnTo>
                  <a:lnTo>
                    <a:pt x="19849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811108" y="3958715"/>
              <a:ext cx="63172" cy="247955"/>
            </a:xfrm>
            <a:custGeom>
              <a:avLst/>
              <a:gdLst/>
              <a:ahLst/>
              <a:cxnLst/>
              <a:rect l="0" t="0" r="0" b="0"/>
              <a:pathLst>
                <a:path w="63172" h="247955">
                  <a:moveTo>
                    <a:pt x="0" y="105285"/>
                  </a:moveTo>
                  <a:lnTo>
                    <a:pt x="11179" y="116463"/>
                  </a:lnTo>
                  <a:lnTo>
                    <a:pt x="34844" y="178502"/>
                  </a:lnTo>
                  <a:lnTo>
                    <a:pt x="47396" y="236777"/>
                  </a:lnTo>
                  <a:lnTo>
                    <a:pt x="52655" y="245589"/>
                  </a:lnTo>
                  <a:lnTo>
                    <a:pt x="54990" y="247954"/>
                  </a:lnTo>
                  <a:lnTo>
                    <a:pt x="55378" y="246021"/>
                  </a:lnTo>
                  <a:lnTo>
                    <a:pt x="38311" y="195412"/>
                  </a:lnTo>
                  <a:lnTo>
                    <a:pt x="28725" y="169908"/>
                  </a:lnTo>
                  <a:lnTo>
                    <a:pt x="16478" y="107094"/>
                  </a:lnTo>
                  <a:lnTo>
                    <a:pt x="12291" y="68646"/>
                  </a:lnTo>
                  <a:lnTo>
                    <a:pt x="17551" y="47667"/>
                  </a:lnTo>
                  <a:lnTo>
                    <a:pt x="28858" y="30544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999811" y="4037028"/>
              <a:ext cx="169267" cy="154935"/>
            </a:xfrm>
            <a:custGeom>
              <a:avLst/>
              <a:gdLst/>
              <a:ahLst/>
              <a:cxnLst/>
              <a:rect l="0" t="0" r="0" b="0"/>
              <a:pathLst>
                <a:path w="169267" h="154935">
                  <a:moveTo>
                    <a:pt x="116624" y="79614"/>
                  </a:moveTo>
                  <a:lnTo>
                    <a:pt x="97496" y="26909"/>
                  </a:lnTo>
                  <a:lnTo>
                    <a:pt x="86286" y="10956"/>
                  </a:lnTo>
                  <a:lnTo>
                    <a:pt x="67265" y="2306"/>
                  </a:lnTo>
                  <a:lnTo>
                    <a:pt x="55642" y="0"/>
                  </a:lnTo>
                  <a:lnTo>
                    <a:pt x="45554" y="801"/>
                  </a:lnTo>
                  <a:lnTo>
                    <a:pt x="28105" y="7932"/>
                  </a:lnTo>
                  <a:lnTo>
                    <a:pt x="12551" y="25138"/>
                  </a:lnTo>
                  <a:lnTo>
                    <a:pt x="5128" y="36278"/>
                  </a:lnTo>
                  <a:lnTo>
                    <a:pt x="0" y="61134"/>
                  </a:lnTo>
                  <a:lnTo>
                    <a:pt x="6240" y="109629"/>
                  </a:lnTo>
                  <a:lnTo>
                    <a:pt x="21006" y="136731"/>
                  </a:lnTo>
                  <a:lnTo>
                    <a:pt x="36692" y="149063"/>
                  </a:lnTo>
                  <a:lnTo>
                    <a:pt x="45789" y="153989"/>
                  </a:lnTo>
                  <a:lnTo>
                    <a:pt x="54193" y="154934"/>
                  </a:lnTo>
                  <a:lnTo>
                    <a:pt x="69769" y="149744"/>
                  </a:lnTo>
                  <a:lnTo>
                    <a:pt x="91693" y="133668"/>
                  </a:lnTo>
                  <a:lnTo>
                    <a:pt x="107417" y="108499"/>
                  </a:lnTo>
                  <a:lnTo>
                    <a:pt x="119485" y="78814"/>
                  </a:lnTo>
                  <a:lnTo>
                    <a:pt x="123211" y="75571"/>
                  </a:lnTo>
                  <a:lnTo>
                    <a:pt x="126864" y="76919"/>
                  </a:lnTo>
                  <a:lnTo>
                    <a:pt x="169266" y="1322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244030" y="4011357"/>
              <a:ext cx="93504" cy="168457"/>
            </a:xfrm>
            <a:custGeom>
              <a:avLst/>
              <a:gdLst/>
              <a:ahLst/>
              <a:cxnLst/>
              <a:rect l="0" t="0" r="0" b="0"/>
              <a:pathLst>
                <a:path w="93504" h="168457">
                  <a:moveTo>
                    <a:pt x="51389" y="0"/>
                  </a:moveTo>
                  <a:lnTo>
                    <a:pt x="13016" y="29309"/>
                  </a:lnTo>
                  <a:lnTo>
                    <a:pt x="5089" y="48901"/>
                  </a:lnTo>
                  <a:lnTo>
                    <a:pt x="0" y="99607"/>
                  </a:lnTo>
                  <a:lnTo>
                    <a:pt x="5543" y="120699"/>
                  </a:lnTo>
                  <a:lnTo>
                    <a:pt x="16975" y="137872"/>
                  </a:lnTo>
                  <a:lnTo>
                    <a:pt x="33755" y="153303"/>
                  </a:lnTo>
                  <a:lnTo>
                    <a:pt x="56030" y="161722"/>
                  </a:lnTo>
                  <a:lnTo>
                    <a:pt x="9350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394638" y="3863958"/>
              <a:ext cx="27124" cy="263214"/>
            </a:xfrm>
            <a:custGeom>
              <a:avLst/>
              <a:gdLst/>
              <a:ahLst/>
              <a:cxnLst/>
              <a:rect l="0" t="0" r="0" b="0"/>
              <a:pathLst>
                <a:path w="27124" h="263214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8728" y="138119"/>
                  </a:lnTo>
                  <a:lnTo>
                    <a:pt x="17383" y="186763"/>
                  </a:lnTo>
                  <a:lnTo>
                    <a:pt x="24237" y="227693"/>
                  </a:lnTo>
                  <a:lnTo>
                    <a:pt x="27123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337533" y="3927129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00664" y="11453"/>
                  </a:lnTo>
                  <a:lnTo>
                    <a:pt x="45361" y="2474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579689" y="3990300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5589" y="58617"/>
                  </a:lnTo>
                  <a:lnTo>
                    <a:pt x="10722" y="111621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579689" y="38534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676776" y="3979772"/>
              <a:ext cx="68647" cy="156526"/>
            </a:xfrm>
            <a:custGeom>
              <a:avLst/>
              <a:gdLst/>
              <a:ahLst/>
              <a:cxnLst/>
              <a:rect l="0" t="0" r="0" b="0"/>
              <a:pathLst>
                <a:path w="68647" h="156526">
                  <a:moveTo>
                    <a:pt x="29255" y="10528"/>
                  </a:moveTo>
                  <a:lnTo>
                    <a:pt x="13614" y="28509"/>
                  </a:lnTo>
                  <a:lnTo>
                    <a:pt x="5536" y="45426"/>
                  </a:lnTo>
                  <a:lnTo>
                    <a:pt x="0" y="80270"/>
                  </a:lnTo>
                  <a:lnTo>
                    <a:pt x="6535" y="125560"/>
                  </a:lnTo>
                  <a:lnTo>
                    <a:pt x="12528" y="147051"/>
                  </a:lnTo>
                  <a:lnTo>
                    <a:pt x="18104" y="153016"/>
                  </a:lnTo>
                  <a:lnTo>
                    <a:pt x="25330" y="155823"/>
                  </a:lnTo>
                  <a:lnTo>
                    <a:pt x="33657" y="156525"/>
                  </a:lnTo>
                  <a:lnTo>
                    <a:pt x="40379" y="152313"/>
                  </a:lnTo>
                  <a:lnTo>
                    <a:pt x="50966" y="135155"/>
                  </a:lnTo>
                  <a:lnTo>
                    <a:pt x="66126" y="93247"/>
                  </a:lnTo>
                  <a:lnTo>
                    <a:pt x="68646" y="55835"/>
                  </a:lnTo>
                  <a:lnTo>
                    <a:pt x="62503" y="24342"/>
                  </a:lnTo>
                  <a:lnTo>
                    <a:pt x="503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832373" y="3950207"/>
              <a:ext cx="168457" cy="186734"/>
            </a:xfrm>
            <a:custGeom>
              <a:avLst/>
              <a:gdLst/>
              <a:ahLst/>
              <a:cxnLst/>
              <a:rect l="0" t="0" r="0" b="0"/>
              <a:pathLst>
                <a:path w="168457" h="186734">
                  <a:moveTo>
                    <a:pt x="0" y="50622"/>
                  </a:moveTo>
                  <a:lnTo>
                    <a:pt x="3119" y="93314"/>
                  </a:lnTo>
                  <a:lnTo>
                    <a:pt x="9065" y="146142"/>
                  </a:lnTo>
                  <a:lnTo>
                    <a:pt x="15684" y="184599"/>
                  </a:lnTo>
                  <a:lnTo>
                    <a:pt x="17475" y="186733"/>
                  </a:lnTo>
                  <a:lnTo>
                    <a:pt x="19996" y="162961"/>
                  </a:lnTo>
                  <a:lnTo>
                    <a:pt x="20847" y="109294"/>
                  </a:lnTo>
                  <a:lnTo>
                    <a:pt x="21015" y="48303"/>
                  </a:lnTo>
                  <a:lnTo>
                    <a:pt x="32223" y="10940"/>
                  </a:lnTo>
                  <a:lnTo>
                    <a:pt x="40199" y="4280"/>
                  </a:lnTo>
                  <a:lnTo>
                    <a:pt x="50196" y="1010"/>
                  </a:lnTo>
                  <a:lnTo>
                    <a:pt x="61540" y="0"/>
                  </a:lnTo>
                  <a:lnTo>
                    <a:pt x="80383" y="5116"/>
                  </a:lnTo>
                  <a:lnTo>
                    <a:pt x="111544" y="27465"/>
                  </a:lnTo>
                  <a:lnTo>
                    <a:pt x="139060" y="62815"/>
                  </a:lnTo>
                  <a:lnTo>
                    <a:pt x="168456" y="1243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4432497" y="579067"/>
            <a:ext cx="5295835" cy="728460"/>
            <a:chOff x="4432497" y="579067"/>
            <a:chExt cx="5295835" cy="728460"/>
          </a:xfrm>
        </p:grpSpPr>
        <p:sp>
          <p:nvSpPr>
            <p:cNvPr id="92" name="Freeform 91"/>
            <p:cNvSpPr/>
            <p:nvPr/>
          </p:nvSpPr>
          <p:spPr>
            <a:xfrm>
              <a:off x="4432497" y="968621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78336" y="2196"/>
                  </a:lnTo>
                  <a:lnTo>
                    <a:pt x="17942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695709" y="751401"/>
              <a:ext cx="242157" cy="385677"/>
            </a:xfrm>
            <a:custGeom>
              <a:avLst/>
              <a:gdLst/>
              <a:ahLst/>
              <a:cxnLst/>
              <a:rect l="0" t="0" r="0" b="0"/>
              <a:pathLst>
                <a:path w="242157" h="385677">
                  <a:moveTo>
                    <a:pt x="0" y="385676"/>
                  </a:moveTo>
                  <a:lnTo>
                    <a:pt x="3120" y="336746"/>
                  </a:lnTo>
                  <a:lnTo>
                    <a:pt x="9066" y="277615"/>
                  </a:lnTo>
                  <a:lnTo>
                    <a:pt x="17476" y="226940"/>
                  </a:lnTo>
                  <a:lnTo>
                    <a:pt x="21166" y="179806"/>
                  </a:lnTo>
                  <a:lnTo>
                    <a:pt x="27979" y="129965"/>
                  </a:lnTo>
                  <a:lnTo>
                    <a:pt x="33993" y="73729"/>
                  </a:lnTo>
                  <a:lnTo>
                    <a:pt x="50620" y="18863"/>
                  </a:lnTo>
                  <a:lnTo>
                    <a:pt x="61883" y="1940"/>
                  </a:lnTo>
                  <a:lnTo>
                    <a:pt x="68161" y="0"/>
                  </a:lnTo>
                  <a:lnTo>
                    <a:pt x="74687" y="2217"/>
                  </a:lnTo>
                  <a:lnTo>
                    <a:pt x="81377" y="7204"/>
                  </a:lnTo>
                  <a:lnTo>
                    <a:pt x="91930" y="25224"/>
                  </a:lnTo>
                  <a:lnTo>
                    <a:pt x="107567" y="55437"/>
                  </a:lnTo>
                  <a:lnTo>
                    <a:pt x="119168" y="73957"/>
                  </a:lnTo>
                  <a:lnTo>
                    <a:pt x="145487" y="131919"/>
                  </a:lnTo>
                  <a:lnTo>
                    <a:pt x="172281" y="190535"/>
                  </a:lnTo>
                  <a:lnTo>
                    <a:pt x="200104" y="245268"/>
                  </a:lnTo>
                  <a:lnTo>
                    <a:pt x="230708" y="302308"/>
                  </a:lnTo>
                  <a:lnTo>
                    <a:pt x="242156" y="3119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737823" y="959552"/>
              <a:ext cx="168457" cy="9070"/>
            </a:xfrm>
            <a:custGeom>
              <a:avLst/>
              <a:gdLst/>
              <a:ahLst/>
              <a:cxnLst/>
              <a:rect l="0" t="0" r="0" b="0"/>
              <a:pathLst>
                <a:path w="168457" h="9070">
                  <a:moveTo>
                    <a:pt x="168456" y="9069"/>
                  </a:moveTo>
                  <a:lnTo>
                    <a:pt x="109840" y="4"/>
                  </a:lnTo>
                  <a:lnTo>
                    <a:pt x="56835" y="0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927336" y="916217"/>
              <a:ext cx="168457" cy="157690"/>
            </a:xfrm>
            <a:custGeom>
              <a:avLst/>
              <a:gdLst/>
              <a:ahLst/>
              <a:cxnLst/>
              <a:rect l="0" t="0" r="0" b="0"/>
              <a:pathLst>
                <a:path w="168457" h="157690">
                  <a:moveTo>
                    <a:pt x="0" y="31347"/>
                  </a:moveTo>
                  <a:lnTo>
                    <a:pt x="29309" y="84375"/>
                  </a:lnTo>
                  <a:lnTo>
                    <a:pt x="52886" y="126397"/>
                  </a:lnTo>
                  <a:lnTo>
                    <a:pt x="53975" y="126299"/>
                  </a:lnTo>
                  <a:lnTo>
                    <a:pt x="38067" y="72240"/>
                  </a:lnTo>
                  <a:lnTo>
                    <a:pt x="33506" y="35925"/>
                  </a:lnTo>
                  <a:lnTo>
                    <a:pt x="38678" y="15444"/>
                  </a:lnTo>
                  <a:lnTo>
                    <a:pt x="43333" y="6707"/>
                  </a:lnTo>
                  <a:lnTo>
                    <a:pt x="49946" y="2053"/>
                  </a:lnTo>
                  <a:lnTo>
                    <a:pt x="57864" y="119"/>
                  </a:lnTo>
                  <a:lnTo>
                    <a:pt x="66652" y="0"/>
                  </a:lnTo>
                  <a:lnTo>
                    <a:pt x="82656" y="6107"/>
                  </a:lnTo>
                  <a:lnTo>
                    <a:pt x="97568" y="17790"/>
                  </a:lnTo>
                  <a:lnTo>
                    <a:pt x="133269" y="69510"/>
                  </a:lnTo>
                  <a:lnTo>
                    <a:pt x="156992" y="125583"/>
                  </a:lnTo>
                  <a:lnTo>
                    <a:pt x="168456" y="1576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106321" y="968621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17980" y="24047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137906" y="926507"/>
              <a:ext cx="105286" cy="305328"/>
            </a:xfrm>
            <a:custGeom>
              <a:avLst/>
              <a:gdLst/>
              <a:ahLst/>
              <a:cxnLst/>
              <a:rect l="0" t="0" r="0" b="0"/>
              <a:pathLst>
                <a:path w="105286" h="305328">
                  <a:moveTo>
                    <a:pt x="105285" y="0"/>
                  </a:moveTo>
                  <a:lnTo>
                    <a:pt x="87327" y="62281"/>
                  </a:lnTo>
                  <a:lnTo>
                    <a:pt x="70499" y="116331"/>
                  </a:lnTo>
                  <a:lnTo>
                    <a:pt x="44991" y="172068"/>
                  </a:lnTo>
                  <a:lnTo>
                    <a:pt x="24659" y="228138"/>
                  </a:lnTo>
                  <a:lnTo>
                    <a:pt x="5564" y="278035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432500" y="910112"/>
              <a:ext cx="193385" cy="363837"/>
            </a:xfrm>
            <a:custGeom>
              <a:avLst/>
              <a:gdLst/>
              <a:ahLst/>
              <a:cxnLst/>
              <a:rect l="0" t="0" r="0" b="0"/>
              <a:pathLst>
                <a:path w="193385" h="363837">
                  <a:moveTo>
                    <a:pt x="158132" y="58509"/>
                  </a:moveTo>
                  <a:lnTo>
                    <a:pt x="152543" y="36152"/>
                  </a:lnTo>
                  <a:lnTo>
                    <a:pt x="140440" y="18937"/>
                  </a:lnTo>
                  <a:lnTo>
                    <a:pt x="132299" y="11071"/>
                  </a:lnTo>
                  <a:lnTo>
                    <a:pt x="110775" y="2331"/>
                  </a:lnTo>
                  <a:lnTo>
                    <a:pt x="98485" y="0"/>
                  </a:lnTo>
                  <a:lnTo>
                    <a:pt x="75470" y="3649"/>
                  </a:lnTo>
                  <a:lnTo>
                    <a:pt x="53543" y="14240"/>
                  </a:lnTo>
                  <a:lnTo>
                    <a:pt x="13990" y="49635"/>
                  </a:lnTo>
                  <a:lnTo>
                    <a:pt x="5885" y="59612"/>
                  </a:lnTo>
                  <a:lnTo>
                    <a:pt x="0" y="83176"/>
                  </a:lnTo>
                  <a:lnTo>
                    <a:pt x="2453" y="106907"/>
                  </a:lnTo>
                  <a:lnTo>
                    <a:pt x="11342" y="125253"/>
                  </a:lnTo>
                  <a:lnTo>
                    <a:pt x="26212" y="138086"/>
                  </a:lnTo>
                  <a:lnTo>
                    <a:pt x="35090" y="143146"/>
                  </a:lnTo>
                  <a:lnTo>
                    <a:pt x="54313" y="145649"/>
                  </a:lnTo>
                  <a:lnTo>
                    <a:pt x="73386" y="141692"/>
                  </a:lnTo>
                  <a:lnTo>
                    <a:pt x="104694" y="120087"/>
                  </a:lnTo>
                  <a:lnTo>
                    <a:pt x="111978" y="113599"/>
                  </a:lnTo>
                  <a:lnTo>
                    <a:pt x="119174" y="113953"/>
                  </a:lnTo>
                  <a:lnTo>
                    <a:pt x="126311" y="118869"/>
                  </a:lnTo>
                  <a:lnTo>
                    <a:pt x="139310" y="135638"/>
                  </a:lnTo>
                  <a:lnTo>
                    <a:pt x="157187" y="181239"/>
                  </a:lnTo>
                  <a:lnTo>
                    <a:pt x="177572" y="240290"/>
                  </a:lnTo>
                  <a:lnTo>
                    <a:pt x="193384" y="295845"/>
                  </a:lnTo>
                  <a:lnTo>
                    <a:pt x="192127" y="319579"/>
                  </a:lnTo>
                  <a:lnTo>
                    <a:pt x="181430" y="338707"/>
                  </a:lnTo>
                  <a:lnTo>
                    <a:pt x="173664" y="347083"/>
                  </a:lnTo>
                  <a:lnTo>
                    <a:pt x="149437" y="356390"/>
                  </a:lnTo>
                  <a:lnTo>
                    <a:pt x="94961" y="3638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632746" y="863336"/>
              <a:ext cx="94757" cy="209040"/>
            </a:xfrm>
            <a:custGeom>
              <a:avLst/>
              <a:gdLst/>
              <a:ahLst/>
              <a:cxnLst/>
              <a:rect l="0" t="0" r="0" b="0"/>
              <a:pathLst>
                <a:path w="94757" h="209040">
                  <a:moveTo>
                    <a:pt x="0" y="94757"/>
                  </a:moveTo>
                  <a:lnTo>
                    <a:pt x="9575" y="118803"/>
                  </a:lnTo>
                  <a:lnTo>
                    <a:pt x="29664" y="153536"/>
                  </a:lnTo>
                  <a:lnTo>
                    <a:pt x="46540" y="209039"/>
                  </a:lnTo>
                  <a:lnTo>
                    <a:pt x="35421" y="158222"/>
                  </a:lnTo>
                  <a:lnTo>
                    <a:pt x="35462" y="101531"/>
                  </a:lnTo>
                  <a:lnTo>
                    <a:pt x="46382" y="57769"/>
                  </a:lnTo>
                  <a:lnTo>
                    <a:pt x="59219" y="3503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773573" y="905450"/>
              <a:ext cx="114983" cy="150447"/>
            </a:xfrm>
            <a:custGeom>
              <a:avLst/>
              <a:gdLst/>
              <a:ahLst/>
              <a:cxnLst/>
              <a:rect l="0" t="0" r="0" b="0"/>
              <a:pathLst>
                <a:path w="114983" h="150447">
                  <a:moveTo>
                    <a:pt x="69743" y="10529"/>
                  </a:moveTo>
                  <a:lnTo>
                    <a:pt x="52975" y="4940"/>
                  </a:lnTo>
                  <a:lnTo>
                    <a:pt x="45696" y="5633"/>
                  </a:lnTo>
                  <a:lnTo>
                    <a:pt x="31369" y="12642"/>
                  </a:lnTo>
                  <a:lnTo>
                    <a:pt x="10149" y="35332"/>
                  </a:lnTo>
                  <a:lnTo>
                    <a:pt x="2313" y="57427"/>
                  </a:lnTo>
                  <a:lnTo>
                    <a:pt x="0" y="81675"/>
                  </a:lnTo>
                  <a:lnTo>
                    <a:pt x="2871" y="104151"/>
                  </a:lnTo>
                  <a:lnTo>
                    <a:pt x="11166" y="122718"/>
                  </a:lnTo>
                  <a:lnTo>
                    <a:pt x="16654" y="130945"/>
                  </a:lnTo>
                  <a:lnTo>
                    <a:pt x="32110" y="143206"/>
                  </a:lnTo>
                  <a:lnTo>
                    <a:pt x="41144" y="148113"/>
                  </a:lnTo>
                  <a:lnTo>
                    <a:pt x="60542" y="150446"/>
                  </a:lnTo>
                  <a:lnTo>
                    <a:pt x="79691" y="146414"/>
                  </a:lnTo>
                  <a:lnTo>
                    <a:pt x="96002" y="136823"/>
                  </a:lnTo>
                  <a:lnTo>
                    <a:pt x="107930" y="121642"/>
                  </a:lnTo>
                  <a:lnTo>
                    <a:pt x="112748" y="112680"/>
                  </a:lnTo>
                  <a:lnTo>
                    <a:pt x="114982" y="87125"/>
                  </a:lnTo>
                  <a:lnTo>
                    <a:pt x="110906" y="59779"/>
                  </a:lnTo>
                  <a:lnTo>
                    <a:pt x="101296" y="39827"/>
                  </a:lnTo>
                  <a:lnTo>
                    <a:pt x="86106" y="26280"/>
                  </a:lnTo>
                  <a:lnTo>
                    <a:pt x="486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954566" y="926507"/>
              <a:ext cx="130906" cy="131001"/>
            </a:xfrm>
            <a:custGeom>
              <a:avLst/>
              <a:gdLst/>
              <a:ahLst/>
              <a:cxnLst/>
              <a:rect l="0" t="0" r="0" b="0"/>
              <a:pathLst>
                <a:path w="130906" h="131001">
                  <a:moveTo>
                    <a:pt x="15092" y="10529"/>
                  </a:moveTo>
                  <a:lnTo>
                    <a:pt x="437" y="54491"/>
                  </a:lnTo>
                  <a:lnTo>
                    <a:pt x="0" y="74521"/>
                  </a:lnTo>
                  <a:lnTo>
                    <a:pt x="9251" y="115976"/>
                  </a:lnTo>
                  <a:lnTo>
                    <a:pt x="15877" y="122941"/>
                  </a:lnTo>
                  <a:lnTo>
                    <a:pt x="35718" y="130680"/>
                  </a:lnTo>
                  <a:lnTo>
                    <a:pt x="57014" y="131000"/>
                  </a:lnTo>
                  <a:lnTo>
                    <a:pt x="77008" y="126073"/>
                  </a:lnTo>
                  <a:lnTo>
                    <a:pt x="93693" y="116084"/>
                  </a:lnTo>
                  <a:lnTo>
                    <a:pt x="105787" y="100726"/>
                  </a:lnTo>
                  <a:lnTo>
                    <a:pt x="123084" y="62271"/>
                  </a:lnTo>
                  <a:lnTo>
                    <a:pt x="1309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164286" y="873897"/>
              <a:ext cx="98436" cy="296738"/>
            </a:xfrm>
            <a:custGeom>
              <a:avLst/>
              <a:gdLst/>
              <a:ahLst/>
              <a:cxnLst/>
              <a:rect l="0" t="0" r="0" b="0"/>
              <a:pathLst>
                <a:path w="98436" h="296738">
                  <a:moveTo>
                    <a:pt x="5413" y="126310"/>
                  </a:moveTo>
                  <a:lnTo>
                    <a:pt x="5413" y="184927"/>
                  </a:lnTo>
                  <a:lnTo>
                    <a:pt x="13819" y="237931"/>
                  </a:lnTo>
                  <a:lnTo>
                    <a:pt x="30162" y="294214"/>
                  </a:lnTo>
                  <a:lnTo>
                    <a:pt x="32441" y="296737"/>
                  </a:lnTo>
                  <a:lnTo>
                    <a:pt x="33960" y="293740"/>
                  </a:lnTo>
                  <a:lnTo>
                    <a:pt x="34478" y="277932"/>
                  </a:lnTo>
                  <a:lnTo>
                    <a:pt x="25279" y="226537"/>
                  </a:lnTo>
                  <a:lnTo>
                    <a:pt x="15589" y="177454"/>
                  </a:lnTo>
                  <a:lnTo>
                    <a:pt x="7423" y="114055"/>
                  </a:lnTo>
                  <a:lnTo>
                    <a:pt x="4640" y="57642"/>
                  </a:lnTo>
                  <a:lnTo>
                    <a:pt x="0" y="33790"/>
                  </a:lnTo>
                  <a:lnTo>
                    <a:pt x="1805" y="23686"/>
                  </a:lnTo>
                  <a:lnTo>
                    <a:pt x="13168" y="6220"/>
                  </a:lnTo>
                  <a:lnTo>
                    <a:pt x="22281" y="1796"/>
                  </a:lnTo>
                  <a:lnTo>
                    <a:pt x="44886" y="0"/>
                  </a:lnTo>
                  <a:lnTo>
                    <a:pt x="55125" y="4669"/>
                  </a:lnTo>
                  <a:lnTo>
                    <a:pt x="72741" y="22334"/>
                  </a:lnTo>
                  <a:lnTo>
                    <a:pt x="95812" y="58587"/>
                  </a:lnTo>
                  <a:lnTo>
                    <a:pt x="98435" y="70633"/>
                  </a:lnTo>
                  <a:lnTo>
                    <a:pt x="95109" y="93376"/>
                  </a:lnTo>
                  <a:lnTo>
                    <a:pt x="89777" y="102014"/>
                  </a:lnTo>
                  <a:lnTo>
                    <a:pt x="74494" y="114732"/>
                  </a:lnTo>
                  <a:lnTo>
                    <a:pt x="47527" y="126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327627" y="905450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10528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317098" y="7791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411855" y="884194"/>
              <a:ext cx="147399" cy="168656"/>
            </a:xfrm>
            <a:custGeom>
              <a:avLst/>
              <a:gdLst/>
              <a:ahLst/>
              <a:cxnLst/>
              <a:rect l="0" t="0" r="0" b="0"/>
              <a:pathLst>
                <a:path w="147399" h="168656">
                  <a:moveTo>
                    <a:pt x="0" y="21256"/>
                  </a:moveTo>
                  <a:lnTo>
                    <a:pt x="16788" y="76301"/>
                  </a:lnTo>
                  <a:lnTo>
                    <a:pt x="26748" y="138542"/>
                  </a:lnTo>
                  <a:lnTo>
                    <a:pt x="13159" y="77145"/>
                  </a:lnTo>
                  <a:lnTo>
                    <a:pt x="14037" y="48435"/>
                  </a:lnTo>
                  <a:lnTo>
                    <a:pt x="22226" y="23977"/>
                  </a:lnTo>
                  <a:lnTo>
                    <a:pt x="36784" y="7648"/>
                  </a:lnTo>
                  <a:lnTo>
                    <a:pt x="45579" y="1655"/>
                  </a:lnTo>
                  <a:lnTo>
                    <a:pt x="54952" y="0"/>
                  </a:lnTo>
                  <a:lnTo>
                    <a:pt x="74726" y="4400"/>
                  </a:lnTo>
                  <a:lnTo>
                    <a:pt x="92092" y="20394"/>
                  </a:lnTo>
                  <a:lnTo>
                    <a:pt x="116717" y="63200"/>
                  </a:lnTo>
                  <a:lnTo>
                    <a:pt x="140151" y="126526"/>
                  </a:lnTo>
                  <a:lnTo>
                    <a:pt x="147398" y="1686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580311" y="905239"/>
              <a:ext cx="210367" cy="402288"/>
            </a:xfrm>
            <a:custGeom>
              <a:avLst/>
              <a:gdLst/>
              <a:ahLst/>
              <a:cxnLst/>
              <a:rect l="0" t="0" r="0" b="0"/>
              <a:pathLst>
                <a:path w="210367" h="402288">
                  <a:moveTo>
                    <a:pt x="157927" y="105496"/>
                  </a:moveTo>
                  <a:lnTo>
                    <a:pt x="163516" y="88729"/>
                  </a:lnTo>
                  <a:lnTo>
                    <a:pt x="163140" y="71138"/>
                  </a:lnTo>
                  <a:lnTo>
                    <a:pt x="157904" y="51621"/>
                  </a:lnTo>
                  <a:lnTo>
                    <a:pt x="147779" y="31249"/>
                  </a:lnTo>
                  <a:lnTo>
                    <a:pt x="123334" y="5638"/>
                  </a:lnTo>
                  <a:lnTo>
                    <a:pt x="113808" y="1490"/>
                  </a:lnTo>
                  <a:lnTo>
                    <a:pt x="93866" y="0"/>
                  </a:lnTo>
                  <a:lnTo>
                    <a:pt x="76422" y="6356"/>
                  </a:lnTo>
                  <a:lnTo>
                    <a:pt x="68496" y="11327"/>
                  </a:lnTo>
                  <a:lnTo>
                    <a:pt x="63211" y="19320"/>
                  </a:lnTo>
                  <a:lnTo>
                    <a:pt x="57339" y="40680"/>
                  </a:lnTo>
                  <a:lnTo>
                    <a:pt x="59624" y="73423"/>
                  </a:lnTo>
                  <a:lnTo>
                    <a:pt x="72045" y="114759"/>
                  </a:lnTo>
                  <a:lnTo>
                    <a:pt x="83103" y="131450"/>
                  </a:lnTo>
                  <a:lnTo>
                    <a:pt x="91667" y="136837"/>
                  </a:lnTo>
                  <a:lnTo>
                    <a:pt x="113660" y="142822"/>
                  </a:lnTo>
                  <a:lnTo>
                    <a:pt x="135913" y="139243"/>
                  </a:lnTo>
                  <a:lnTo>
                    <a:pt x="156332" y="128684"/>
                  </a:lnTo>
                  <a:lnTo>
                    <a:pt x="173206" y="112292"/>
                  </a:lnTo>
                  <a:lnTo>
                    <a:pt x="190271" y="83333"/>
                  </a:lnTo>
                  <a:lnTo>
                    <a:pt x="193528" y="82532"/>
                  </a:lnTo>
                  <a:lnTo>
                    <a:pt x="195699" y="87847"/>
                  </a:lnTo>
                  <a:lnTo>
                    <a:pt x="200639" y="145936"/>
                  </a:lnTo>
                  <a:lnTo>
                    <a:pt x="208261" y="203735"/>
                  </a:lnTo>
                  <a:lnTo>
                    <a:pt x="209885" y="253927"/>
                  </a:lnTo>
                  <a:lnTo>
                    <a:pt x="210366" y="302724"/>
                  </a:lnTo>
                  <a:lnTo>
                    <a:pt x="204940" y="355545"/>
                  </a:lnTo>
                  <a:lnTo>
                    <a:pt x="190315" y="383396"/>
                  </a:lnTo>
                  <a:lnTo>
                    <a:pt x="171541" y="395903"/>
                  </a:lnTo>
                  <a:lnTo>
                    <a:pt x="159985" y="400876"/>
                  </a:lnTo>
                  <a:lnTo>
                    <a:pt x="115773" y="402287"/>
                  </a:lnTo>
                  <a:lnTo>
                    <a:pt x="65628" y="395295"/>
                  </a:lnTo>
                  <a:lnTo>
                    <a:pt x="37357" y="392223"/>
                  </a:lnTo>
                  <a:lnTo>
                    <a:pt x="0" y="389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033500" y="768580"/>
              <a:ext cx="189050" cy="200042"/>
            </a:xfrm>
            <a:custGeom>
              <a:avLst/>
              <a:gdLst/>
              <a:ahLst/>
              <a:cxnLst/>
              <a:rect l="0" t="0" r="0" b="0"/>
              <a:pathLst>
                <a:path w="189050" h="200042">
                  <a:moveTo>
                    <a:pt x="189049" y="0"/>
                  </a:moveTo>
                  <a:lnTo>
                    <a:pt x="134905" y="0"/>
                  </a:lnTo>
                  <a:lnTo>
                    <a:pt x="85546" y="5589"/>
                  </a:lnTo>
                  <a:lnTo>
                    <a:pt x="31356" y="24450"/>
                  </a:lnTo>
                  <a:lnTo>
                    <a:pt x="20750" y="30338"/>
                  </a:lnTo>
                  <a:lnTo>
                    <a:pt x="5844" y="46239"/>
                  </a:lnTo>
                  <a:lnTo>
                    <a:pt x="232" y="55392"/>
                  </a:lnTo>
                  <a:lnTo>
                    <a:pt x="0" y="62664"/>
                  </a:lnTo>
                  <a:lnTo>
                    <a:pt x="3354" y="68682"/>
                  </a:lnTo>
                  <a:lnTo>
                    <a:pt x="16441" y="78489"/>
                  </a:lnTo>
                  <a:lnTo>
                    <a:pt x="73796" y="102749"/>
                  </a:lnTo>
                  <a:lnTo>
                    <a:pt x="125952" y="133951"/>
                  </a:lnTo>
                  <a:lnTo>
                    <a:pt x="131776" y="141943"/>
                  </a:lnTo>
                  <a:lnTo>
                    <a:pt x="134489" y="150781"/>
                  </a:lnTo>
                  <a:lnTo>
                    <a:pt x="135129" y="160182"/>
                  </a:lnTo>
                  <a:lnTo>
                    <a:pt x="132045" y="168789"/>
                  </a:lnTo>
                  <a:lnTo>
                    <a:pt x="119261" y="184592"/>
                  </a:lnTo>
                  <a:lnTo>
                    <a:pt x="105000" y="193175"/>
                  </a:lnTo>
                  <a:lnTo>
                    <a:pt x="83764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233077" y="873865"/>
              <a:ext cx="84230" cy="126343"/>
            </a:xfrm>
            <a:custGeom>
              <a:avLst/>
              <a:gdLst/>
              <a:ahLst/>
              <a:cxnLst/>
              <a:rect l="0" t="0" r="0" b="0"/>
              <a:pathLst>
                <a:path w="84230" h="126343">
                  <a:moveTo>
                    <a:pt x="0" y="0"/>
                  </a:moveTo>
                  <a:lnTo>
                    <a:pt x="5590" y="22357"/>
                  </a:lnTo>
                  <a:lnTo>
                    <a:pt x="48469" y="84342"/>
                  </a:lnTo>
                  <a:lnTo>
                    <a:pt x="842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264663" y="873865"/>
              <a:ext cx="126343" cy="315856"/>
            </a:xfrm>
            <a:custGeom>
              <a:avLst/>
              <a:gdLst/>
              <a:ahLst/>
              <a:cxnLst/>
              <a:rect l="0" t="0" r="0" b="0"/>
              <a:pathLst>
                <a:path w="126343" h="315856">
                  <a:moveTo>
                    <a:pt x="126342" y="0"/>
                  </a:moveTo>
                  <a:lnTo>
                    <a:pt x="97661" y="56214"/>
                  </a:lnTo>
                  <a:lnTo>
                    <a:pt x="72887" y="117905"/>
                  </a:lnTo>
                  <a:lnTo>
                    <a:pt x="45463" y="180827"/>
                  </a:lnTo>
                  <a:lnTo>
                    <a:pt x="21960" y="244131"/>
                  </a:lnTo>
                  <a:lnTo>
                    <a:pt x="3199" y="30574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392785" y="903622"/>
              <a:ext cx="208791" cy="128925"/>
            </a:xfrm>
            <a:custGeom>
              <a:avLst/>
              <a:gdLst/>
              <a:ahLst/>
              <a:cxnLst/>
              <a:rect l="0" t="0" r="0" b="0"/>
              <a:pathLst>
                <a:path w="208791" h="128925">
                  <a:moveTo>
                    <a:pt x="19277" y="33414"/>
                  </a:moveTo>
                  <a:lnTo>
                    <a:pt x="12042" y="60970"/>
                  </a:lnTo>
                  <a:lnTo>
                    <a:pt x="12518" y="114073"/>
                  </a:lnTo>
                  <a:lnTo>
                    <a:pt x="15103" y="128924"/>
                  </a:lnTo>
                  <a:lnTo>
                    <a:pt x="2224" y="83258"/>
                  </a:lnTo>
                  <a:lnTo>
                    <a:pt x="0" y="58686"/>
                  </a:lnTo>
                  <a:lnTo>
                    <a:pt x="5250" y="38407"/>
                  </a:lnTo>
                  <a:lnTo>
                    <a:pt x="9925" y="29724"/>
                  </a:lnTo>
                  <a:lnTo>
                    <a:pt x="16552" y="25104"/>
                  </a:lnTo>
                  <a:lnTo>
                    <a:pt x="24480" y="23195"/>
                  </a:lnTo>
                  <a:lnTo>
                    <a:pt x="33274" y="23092"/>
                  </a:lnTo>
                  <a:lnTo>
                    <a:pt x="49284" y="29216"/>
                  </a:lnTo>
                  <a:lnTo>
                    <a:pt x="64199" y="40907"/>
                  </a:lnTo>
                  <a:lnTo>
                    <a:pt x="84580" y="67220"/>
                  </a:lnTo>
                  <a:lnTo>
                    <a:pt x="94314" y="87043"/>
                  </a:lnTo>
                  <a:lnTo>
                    <a:pt x="95038" y="90224"/>
                  </a:lnTo>
                  <a:lnTo>
                    <a:pt x="93181" y="88834"/>
                  </a:lnTo>
                  <a:lnTo>
                    <a:pt x="89604" y="84399"/>
                  </a:lnTo>
                  <a:lnTo>
                    <a:pt x="84568" y="55799"/>
                  </a:lnTo>
                  <a:lnTo>
                    <a:pt x="88666" y="23279"/>
                  </a:lnTo>
                  <a:lnTo>
                    <a:pt x="93612" y="14959"/>
                  </a:lnTo>
                  <a:lnTo>
                    <a:pt x="108467" y="2595"/>
                  </a:lnTo>
                  <a:lnTo>
                    <a:pt x="117341" y="0"/>
                  </a:lnTo>
                  <a:lnTo>
                    <a:pt x="136560" y="236"/>
                  </a:lnTo>
                  <a:lnTo>
                    <a:pt x="153681" y="10479"/>
                  </a:lnTo>
                  <a:lnTo>
                    <a:pt x="189748" y="48374"/>
                  </a:lnTo>
                  <a:lnTo>
                    <a:pt x="199547" y="66969"/>
                  </a:lnTo>
                  <a:lnTo>
                    <a:pt x="208790" y="128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569989" y="694880"/>
              <a:ext cx="160624" cy="279086"/>
            </a:xfrm>
            <a:custGeom>
              <a:avLst/>
              <a:gdLst/>
              <a:ahLst/>
              <a:cxnLst/>
              <a:rect l="0" t="0" r="0" b="0"/>
              <a:pathLst>
                <a:path w="160624" h="279086">
                  <a:moveTo>
                    <a:pt x="0" y="0"/>
                  </a:moveTo>
                  <a:lnTo>
                    <a:pt x="3120" y="54145"/>
                  </a:lnTo>
                  <a:lnTo>
                    <a:pt x="9066" y="114681"/>
                  </a:lnTo>
                  <a:lnTo>
                    <a:pt x="17475" y="174558"/>
                  </a:lnTo>
                  <a:lnTo>
                    <a:pt x="20350" y="231446"/>
                  </a:lnTo>
                  <a:lnTo>
                    <a:pt x="20743" y="250264"/>
                  </a:lnTo>
                  <a:lnTo>
                    <a:pt x="26606" y="218238"/>
                  </a:lnTo>
                  <a:lnTo>
                    <a:pt x="41289" y="188666"/>
                  </a:lnTo>
                  <a:lnTo>
                    <a:pt x="49752" y="183099"/>
                  </a:lnTo>
                  <a:lnTo>
                    <a:pt x="71635" y="180034"/>
                  </a:lnTo>
                  <a:lnTo>
                    <a:pt x="93839" y="185690"/>
                  </a:lnTo>
                  <a:lnTo>
                    <a:pt x="122951" y="202029"/>
                  </a:lnTo>
                  <a:lnTo>
                    <a:pt x="137703" y="216133"/>
                  </a:lnTo>
                  <a:lnTo>
                    <a:pt x="160623" y="263945"/>
                  </a:lnTo>
                  <a:lnTo>
                    <a:pt x="157385" y="270720"/>
                  </a:lnTo>
                  <a:lnTo>
                    <a:pt x="149377" y="275237"/>
                  </a:lnTo>
                  <a:lnTo>
                    <a:pt x="127222" y="279085"/>
                  </a:lnTo>
                  <a:lnTo>
                    <a:pt x="7370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743444" y="873865"/>
              <a:ext cx="94318" cy="142404"/>
            </a:xfrm>
            <a:custGeom>
              <a:avLst/>
              <a:gdLst/>
              <a:ahLst/>
              <a:cxnLst/>
              <a:rect l="0" t="0" r="0" b="0"/>
              <a:pathLst>
                <a:path w="94318" h="142404">
                  <a:moveTo>
                    <a:pt x="47644" y="0"/>
                  </a:moveTo>
                  <a:lnTo>
                    <a:pt x="30876" y="5589"/>
                  </a:lnTo>
                  <a:lnTo>
                    <a:pt x="16405" y="17692"/>
                  </a:lnTo>
                  <a:lnTo>
                    <a:pt x="9271" y="25832"/>
                  </a:lnTo>
                  <a:lnTo>
                    <a:pt x="1344" y="50475"/>
                  </a:lnTo>
                  <a:lnTo>
                    <a:pt x="0" y="90995"/>
                  </a:lnTo>
                  <a:lnTo>
                    <a:pt x="5412" y="112972"/>
                  </a:lnTo>
                  <a:lnTo>
                    <a:pt x="15616" y="130538"/>
                  </a:lnTo>
                  <a:lnTo>
                    <a:pt x="23952" y="136158"/>
                  </a:lnTo>
                  <a:lnTo>
                    <a:pt x="45692" y="142403"/>
                  </a:lnTo>
                  <a:lnTo>
                    <a:pt x="67834" y="138939"/>
                  </a:lnTo>
                  <a:lnTo>
                    <a:pt x="78651" y="134740"/>
                  </a:lnTo>
                  <a:lnTo>
                    <a:pt x="85863" y="127261"/>
                  </a:lnTo>
                  <a:lnTo>
                    <a:pt x="93876" y="106473"/>
                  </a:lnTo>
                  <a:lnTo>
                    <a:pt x="94317" y="84756"/>
                  </a:lnTo>
                  <a:lnTo>
                    <a:pt x="81824" y="30462"/>
                  </a:lnTo>
                  <a:lnTo>
                    <a:pt x="7922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867908" y="705409"/>
              <a:ext cx="17938" cy="284270"/>
            </a:xfrm>
            <a:custGeom>
              <a:avLst/>
              <a:gdLst/>
              <a:ahLst/>
              <a:cxnLst/>
              <a:rect l="0" t="0" r="0" b="0"/>
              <a:pathLst>
                <a:path w="17938" h="284270">
                  <a:moveTo>
                    <a:pt x="17937" y="0"/>
                  </a:moveTo>
                  <a:lnTo>
                    <a:pt x="3465" y="33622"/>
                  </a:lnTo>
                  <a:lnTo>
                    <a:pt x="0" y="73003"/>
                  </a:lnTo>
                  <a:lnTo>
                    <a:pt x="4693" y="121196"/>
                  </a:lnTo>
                  <a:lnTo>
                    <a:pt x="6603" y="172520"/>
                  </a:lnTo>
                  <a:lnTo>
                    <a:pt x="7169" y="223602"/>
                  </a:lnTo>
                  <a:lnTo>
                    <a:pt x="7408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970073" y="8212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970073" y="968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228362" y="631709"/>
              <a:ext cx="78623" cy="389556"/>
            </a:xfrm>
            <a:custGeom>
              <a:avLst/>
              <a:gdLst/>
              <a:ahLst/>
              <a:cxnLst/>
              <a:rect l="0" t="0" r="0" b="0"/>
              <a:pathLst>
                <a:path w="78623" h="389556">
                  <a:moveTo>
                    <a:pt x="78622" y="0"/>
                  </a:moveTo>
                  <a:lnTo>
                    <a:pt x="49942" y="53875"/>
                  </a:lnTo>
                  <a:lnTo>
                    <a:pt x="19986" y="115922"/>
                  </a:lnTo>
                  <a:lnTo>
                    <a:pt x="9906" y="149771"/>
                  </a:lnTo>
                  <a:lnTo>
                    <a:pt x="2787" y="212425"/>
                  </a:lnTo>
                  <a:lnTo>
                    <a:pt x="0" y="260643"/>
                  </a:lnTo>
                  <a:lnTo>
                    <a:pt x="9539" y="313268"/>
                  </a:lnTo>
                  <a:lnTo>
                    <a:pt x="31095" y="356288"/>
                  </a:lnTo>
                  <a:lnTo>
                    <a:pt x="57565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549140" y="621181"/>
              <a:ext cx="134222" cy="379027"/>
            </a:xfrm>
            <a:custGeom>
              <a:avLst/>
              <a:gdLst/>
              <a:ahLst/>
              <a:cxnLst/>
              <a:rect l="0" t="0" r="0" b="0"/>
              <a:pathLst>
                <a:path w="134222" h="379027">
                  <a:moveTo>
                    <a:pt x="0" y="0"/>
                  </a:moveTo>
                  <a:lnTo>
                    <a:pt x="20243" y="43962"/>
                  </a:lnTo>
                  <a:lnTo>
                    <a:pt x="63373" y="96382"/>
                  </a:lnTo>
                  <a:lnTo>
                    <a:pt x="86912" y="150733"/>
                  </a:lnTo>
                  <a:lnTo>
                    <a:pt x="118506" y="210792"/>
                  </a:lnTo>
                  <a:lnTo>
                    <a:pt x="130910" y="251450"/>
                  </a:lnTo>
                  <a:lnTo>
                    <a:pt x="134221" y="283331"/>
                  </a:lnTo>
                  <a:lnTo>
                    <a:pt x="129454" y="310758"/>
                  </a:lnTo>
                  <a:lnTo>
                    <a:pt x="108678" y="369220"/>
                  </a:lnTo>
                  <a:lnTo>
                    <a:pt x="10528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791295" y="979150"/>
              <a:ext cx="46580" cy="178985"/>
            </a:xfrm>
            <a:custGeom>
              <a:avLst/>
              <a:gdLst/>
              <a:ahLst/>
              <a:cxnLst/>
              <a:rect l="0" t="0" r="0" b="0"/>
              <a:pathLst>
                <a:path w="46580" h="178985">
                  <a:moveTo>
                    <a:pt x="0" y="0"/>
                  </a:moveTo>
                  <a:lnTo>
                    <a:pt x="29309" y="34897"/>
                  </a:lnTo>
                  <a:lnTo>
                    <a:pt x="36423" y="57234"/>
                  </a:lnTo>
                  <a:lnTo>
                    <a:pt x="46579" y="115290"/>
                  </a:lnTo>
                  <a:lnTo>
                    <a:pt x="43511" y="168170"/>
                  </a:lnTo>
                  <a:lnTo>
                    <a:pt x="42114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943436" y="589595"/>
              <a:ext cx="142658" cy="421141"/>
            </a:xfrm>
            <a:custGeom>
              <a:avLst/>
              <a:gdLst/>
              <a:ahLst/>
              <a:cxnLst/>
              <a:rect l="0" t="0" r="0" b="0"/>
              <a:pathLst>
                <a:path w="142658" h="421141">
                  <a:moveTo>
                    <a:pt x="90014" y="0"/>
                  </a:moveTo>
                  <a:lnTo>
                    <a:pt x="47323" y="3120"/>
                  </a:lnTo>
                  <a:lnTo>
                    <a:pt x="27756" y="9576"/>
                  </a:lnTo>
                  <a:lnTo>
                    <a:pt x="11261" y="20244"/>
                  </a:lnTo>
                  <a:lnTo>
                    <a:pt x="5927" y="28704"/>
                  </a:lnTo>
                  <a:lnTo>
                    <a:pt x="0" y="50582"/>
                  </a:lnTo>
                  <a:lnTo>
                    <a:pt x="4600" y="102755"/>
                  </a:lnTo>
                  <a:lnTo>
                    <a:pt x="16774" y="158121"/>
                  </a:lnTo>
                  <a:lnTo>
                    <a:pt x="21198" y="184920"/>
                  </a:lnTo>
                  <a:lnTo>
                    <a:pt x="17189" y="247140"/>
                  </a:lnTo>
                  <a:lnTo>
                    <a:pt x="24894" y="300939"/>
                  </a:lnTo>
                  <a:lnTo>
                    <a:pt x="31985" y="335612"/>
                  </a:lnTo>
                  <a:lnTo>
                    <a:pt x="27752" y="394973"/>
                  </a:lnTo>
                  <a:lnTo>
                    <a:pt x="32129" y="403695"/>
                  </a:lnTo>
                  <a:lnTo>
                    <a:pt x="39726" y="409510"/>
                  </a:lnTo>
                  <a:lnTo>
                    <a:pt x="61815" y="415971"/>
                  </a:lnTo>
                  <a:lnTo>
                    <a:pt x="114296" y="420119"/>
                  </a:lnTo>
                  <a:lnTo>
                    <a:pt x="14265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401948" y="579067"/>
              <a:ext cx="204168" cy="419670"/>
            </a:xfrm>
            <a:custGeom>
              <a:avLst/>
              <a:gdLst/>
              <a:ahLst/>
              <a:cxnLst/>
              <a:rect l="0" t="0" r="0" b="0"/>
              <a:pathLst>
                <a:path w="204168" h="419670">
                  <a:moveTo>
                    <a:pt x="0" y="0"/>
                  </a:moveTo>
                  <a:lnTo>
                    <a:pt x="62092" y="5589"/>
                  </a:lnTo>
                  <a:lnTo>
                    <a:pt x="113478" y="16788"/>
                  </a:lnTo>
                  <a:lnTo>
                    <a:pt x="153595" y="18622"/>
                  </a:lnTo>
                  <a:lnTo>
                    <a:pt x="177059" y="14906"/>
                  </a:lnTo>
                  <a:lnTo>
                    <a:pt x="183550" y="16956"/>
                  </a:lnTo>
                  <a:lnTo>
                    <a:pt x="186708" y="21832"/>
                  </a:lnTo>
                  <a:lnTo>
                    <a:pt x="189144" y="73065"/>
                  </a:lnTo>
                  <a:lnTo>
                    <a:pt x="189440" y="130029"/>
                  </a:lnTo>
                  <a:lnTo>
                    <a:pt x="189492" y="180077"/>
                  </a:lnTo>
                  <a:lnTo>
                    <a:pt x="189507" y="228831"/>
                  </a:lnTo>
                  <a:lnTo>
                    <a:pt x="189512" y="276032"/>
                  </a:lnTo>
                  <a:lnTo>
                    <a:pt x="189513" y="338794"/>
                  </a:lnTo>
                  <a:lnTo>
                    <a:pt x="200966" y="398944"/>
                  </a:lnTo>
                  <a:lnTo>
                    <a:pt x="204167" y="409852"/>
                  </a:lnTo>
                  <a:lnTo>
                    <a:pt x="202792" y="415954"/>
                  </a:lnTo>
                  <a:lnTo>
                    <a:pt x="198366" y="418853"/>
                  </a:lnTo>
                  <a:lnTo>
                    <a:pt x="149085" y="419669"/>
                  </a:lnTo>
                  <a:lnTo>
                    <a:pt x="94756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696746" y="979150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11179" y="11178"/>
                  </a:lnTo>
                  <a:lnTo>
                    <a:pt x="23719" y="40487"/>
                  </a:lnTo>
                  <a:lnTo>
                    <a:pt x="30550" y="102875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7425232" y="1105492"/>
            <a:ext cx="716879" cy="779110"/>
            <a:chOff x="7425232" y="1105492"/>
            <a:chExt cx="716879" cy="779110"/>
          </a:xfrm>
        </p:grpSpPr>
        <p:sp>
          <p:nvSpPr>
            <p:cNvPr id="123" name="Freeform 122"/>
            <p:cNvSpPr/>
            <p:nvPr/>
          </p:nvSpPr>
          <p:spPr>
            <a:xfrm>
              <a:off x="7425232" y="1158134"/>
              <a:ext cx="81588" cy="726468"/>
            </a:xfrm>
            <a:custGeom>
              <a:avLst/>
              <a:gdLst/>
              <a:ahLst/>
              <a:cxnLst/>
              <a:rect l="0" t="0" r="0" b="0"/>
              <a:pathLst>
                <a:path w="81588" h="726468">
                  <a:moveTo>
                    <a:pt x="81587" y="0"/>
                  </a:moveTo>
                  <a:lnTo>
                    <a:pt x="57867" y="43963"/>
                  </a:lnTo>
                  <a:lnTo>
                    <a:pt x="39584" y="106453"/>
                  </a:lnTo>
                  <a:lnTo>
                    <a:pt x="23110" y="168393"/>
                  </a:lnTo>
                  <a:lnTo>
                    <a:pt x="20977" y="206912"/>
                  </a:lnTo>
                  <a:lnTo>
                    <a:pt x="24623" y="230001"/>
                  </a:lnTo>
                  <a:lnTo>
                    <a:pt x="33263" y="248842"/>
                  </a:lnTo>
                  <a:lnTo>
                    <a:pt x="38842" y="257142"/>
                  </a:lnTo>
                  <a:lnTo>
                    <a:pt x="54401" y="269483"/>
                  </a:lnTo>
                  <a:lnTo>
                    <a:pt x="63462" y="274412"/>
                  </a:lnTo>
                  <a:lnTo>
                    <a:pt x="68334" y="281207"/>
                  </a:lnTo>
                  <a:lnTo>
                    <a:pt x="70412" y="289247"/>
                  </a:lnTo>
                  <a:lnTo>
                    <a:pt x="70627" y="298116"/>
                  </a:lnTo>
                  <a:lnTo>
                    <a:pt x="64627" y="314210"/>
                  </a:lnTo>
                  <a:lnTo>
                    <a:pt x="38626" y="351903"/>
                  </a:lnTo>
                  <a:lnTo>
                    <a:pt x="38316" y="370481"/>
                  </a:lnTo>
                  <a:lnTo>
                    <a:pt x="51375" y="409834"/>
                  </a:lnTo>
                  <a:lnTo>
                    <a:pt x="46322" y="426254"/>
                  </a:lnTo>
                  <a:lnTo>
                    <a:pt x="16354" y="484760"/>
                  </a:lnTo>
                  <a:lnTo>
                    <a:pt x="2324" y="527684"/>
                  </a:lnTo>
                  <a:lnTo>
                    <a:pt x="0" y="565273"/>
                  </a:lnTo>
                  <a:lnTo>
                    <a:pt x="12207" y="620751"/>
                  </a:lnTo>
                  <a:lnTo>
                    <a:pt x="32170" y="673767"/>
                  </a:lnTo>
                  <a:lnTo>
                    <a:pt x="60529" y="7264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949015" y="1105492"/>
              <a:ext cx="193096" cy="705410"/>
            </a:xfrm>
            <a:custGeom>
              <a:avLst/>
              <a:gdLst/>
              <a:ahLst/>
              <a:cxnLst/>
              <a:rect l="0" t="0" r="0" b="0"/>
              <a:pathLst>
                <a:path w="193096" h="705410">
                  <a:moveTo>
                    <a:pt x="0" y="0"/>
                  </a:moveTo>
                  <a:lnTo>
                    <a:pt x="24047" y="9575"/>
                  </a:lnTo>
                  <a:lnTo>
                    <a:pt x="86288" y="59898"/>
                  </a:lnTo>
                  <a:lnTo>
                    <a:pt x="110834" y="80788"/>
                  </a:lnTo>
                  <a:lnTo>
                    <a:pt x="127336" y="107385"/>
                  </a:lnTo>
                  <a:lnTo>
                    <a:pt x="150189" y="155084"/>
                  </a:lnTo>
                  <a:lnTo>
                    <a:pt x="156277" y="163051"/>
                  </a:lnTo>
                  <a:lnTo>
                    <a:pt x="159167" y="171871"/>
                  </a:lnTo>
                  <a:lnTo>
                    <a:pt x="165426" y="233096"/>
                  </a:lnTo>
                  <a:lnTo>
                    <a:pt x="167857" y="285253"/>
                  </a:lnTo>
                  <a:lnTo>
                    <a:pt x="170530" y="310443"/>
                  </a:lnTo>
                  <a:lnTo>
                    <a:pt x="179517" y="329437"/>
                  </a:lnTo>
                  <a:lnTo>
                    <a:pt x="180509" y="337778"/>
                  </a:lnTo>
                  <a:lnTo>
                    <a:pt x="175373" y="353284"/>
                  </a:lnTo>
                  <a:lnTo>
                    <a:pt x="129184" y="413685"/>
                  </a:lnTo>
                  <a:lnTo>
                    <a:pt x="124727" y="423189"/>
                  </a:lnTo>
                  <a:lnTo>
                    <a:pt x="124096" y="431864"/>
                  </a:lnTo>
                  <a:lnTo>
                    <a:pt x="129633" y="447743"/>
                  </a:lnTo>
                  <a:lnTo>
                    <a:pt x="165128" y="506668"/>
                  </a:lnTo>
                  <a:lnTo>
                    <a:pt x="191429" y="558181"/>
                  </a:lnTo>
                  <a:lnTo>
                    <a:pt x="193095" y="579143"/>
                  </a:lnTo>
                  <a:lnTo>
                    <a:pt x="180409" y="638955"/>
                  </a:lnTo>
                  <a:lnTo>
                    <a:pt x="159942" y="680584"/>
                  </a:lnTo>
                  <a:lnTo>
                    <a:pt x="147400" y="705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8338570" y="1126549"/>
            <a:ext cx="823395" cy="789638"/>
            <a:chOff x="8338570" y="1126549"/>
            <a:chExt cx="823395" cy="789638"/>
          </a:xfrm>
        </p:grpSpPr>
        <p:sp>
          <p:nvSpPr>
            <p:cNvPr id="126" name="Freeform 125"/>
            <p:cNvSpPr/>
            <p:nvPr/>
          </p:nvSpPr>
          <p:spPr>
            <a:xfrm>
              <a:off x="8338570" y="1747730"/>
              <a:ext cx="107320" cy="168457"/>
            </a:xfrm>
            <a:custGeom>
              <a:avLst/>
              <a:gdLst/>
              <a:ahLst/>
              <a:cxnLst/>
              <a:rect l="0" t="0" r="0" b="0"/>
              <a:pathLst>
                <a:path w="107320" h="168457">
                  <a:moveTo>
                    <a:pt x="0" y="0"/>
                  </a:moveTo>
                  <a:lnTo>
                    <a:pt x="43963" y="20244"/>
                  </a:lnTo>
                  <a:lnTo>
                    <a:pt x="76188" y="47326"/>
                  </a:lnTo>
                  <a:lnTo>
                    <a:pt x="101964" y="85258"/>
                  </a:lnTo>
                  <a:lnTo>
                    <a:pt x="106581" y="95443"/>
                  </a:lnTo>
                  <a:lnTo>
                    <a:pt x="107319" y="104573"/>
                  </a:lnTo>
                  <a:lnTo>
                    <a:pt x="101900" y="120956"/>
                  </a:lnTo>
                  <a:lnTo>
                    <a:pt x="85694" y="143334"/>
                  </a:lnTo>
                  <a:lnTo>
                    <a:pt x="52642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654425" y="1189720"/>
              <a:ext cx="84229" cy="621182"/>
            </a:xfrm>
            <a:custGeom>
              <a:avLst/>
              <a:gdLst/>
              <a:ahLst/>
              <a:cxnLst/>
              <a:rect l="0" t="0" r="0" b="0"/>
              <a:pathLst>
                <a:path w="84229" h="621182">
                  <a:moveTo>
                    <a:pt x="0" y="0"/>
                  </a:moveTo>
                  <a:lnTo>
                    <a:pt x="3120" y="42691"/>
                  </a:lnTo>
                  <a:lnTo>
                    <a:pt x="16788" y="103238"/>
                  </a:lnTo>
                  <a:lnTo>
                    <a:pt x="26084" y="166569"/>
                  </a:lnTo>
                  <a:lnTo>
                    <a:pt x="31668" y="224668"/>
                  </a:lnTo>
                  <a:lnTo>
                    <a:pt x="39704" y="278605"/>
                  </a:lnTo>
                  <a:lnTo>
                    <a:pt x="47227" y="333713"/>
                  </a:lnTo>
                  <a:lnTo>
                    <a:pt x="51573" y="394035"/>
                  </a:lnTo>
                  <a:lnTo>
                    <a:pt x="52431" y="452224"/>
                  </a:lnTo>
                  <a:lnTo>
                    <a:pt x="58190" y="503189"/>
                  </a:lnTo>
                  <a:lnTo>
                    <a:pt x="64527" y="561523"/>
                  </a:lnTo>
                  <a:lnTo>
                    <a:pt x="84228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033450" y="1126549"/>
              <a:ext cx="120590" cy="758053"/>
            </a:xfrm>
            <a:custGeom>
              <a:avLst/>
              <a:gdLst/>
              <a:ahLst/>
              <a:cxnLst/>
              <a:rect l="0" t="0" r="0" b="0"/>
              <a:pathLst>
                <a:path w="120590" h="758053">
                  <a:moveTo>
                    <a:pt x="0" y="0"/>
                  </a:moveTo>
                  <a:lnTo>
                    <a:pt x="8334" y="37478"/>
                  </a:lnTo>
                  <a:lnTo>
                    <a:pt x="15685" y="88901"/>
                  </a:lnTo>
                  <a:lnTo>
                    <a:pt x="28402" y="144119"/>
                  </a:lnTo>
                  <a:lnTo>
                    <a:pt x="39059" y="203206"/>
                  </a:lnTo>
                  <a:lnTo>
                    <a:pt x="47101" y="265267"/>
                  </a:lnTo>
                  <a:lnTo>
                    <a:pt x="56590" y="313994"/>
                  </a:lnTo>
                  <a:lnTo>
                    <a:pt x="66811" y="365476"/>
                  </a:lnTo>
                  <a:lnTo>
                    <a:pt x="79575" y="428039"/>
                  </a:lnTo>
                  <a:lnTo>
                    <a:pt x="82850" y="477126"/>
                  </a:lnTo>
                  <a:lnTo>
                    <a:pt x="83957" y="536227"/>
                  </a:lnTo>
                  <a:lnTo>
                    <a:pt x="89764" y="587372"/>
                  </a:lnTo>
                  <a:lnTo>
                    <a:pt x="97219" y="650279"/>
                  </a:lnTo>
                  <a:lnTo>
                    <a:pt x="112629" y="705082"/>
                  </a:lnTo>
                  <a:lnTo>
                    <a:pt x="120589" y="734558"/>
                  </a:lnTo>
                  <a:lnTo>
                    <a:pt x="115814" y="758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149264" y="18846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152921" y="309813"/>
            <a:ext cx="2258313" cy="542996"/>
            <a:chOff x="1152921" y="309813"/>
            <a:chExt cx="2258313" cy="542996"/>
          </a:xfrm>
        </p:grpSpPr>
        <p:sp>
          <p:nvSpPr>
            <p:cNvPr id="2" name="Freeform 1"/>
            <p:cNvSpPr/>
            <p:nvPr/>
          </p:nvSpPr>
          <p:spPr>
            <a:xfrm>
              <a:off x="1152921" y="326383"/>
              <a:ext cx="15743" cy="526426"/>
            </a:xfrm>
            <a:custGeom>
              <a:avLst/>
              <a:gdLst/>
              <a:ahLst/>
              <a:cxnLst/>
              <a:rect l="0" t="0" r="0" b="0"/>
              <a:pathLst>
                <a:path w="15743" h="526426">
                  <a:moveTo>
                    <a:pt x="5213" y="0"/>
                  </a:moveTo>
                  <a:lnTo>
                    <a:pt x="2094" y="54144"/>
                  </a:lnTo>
                  <a:lnTo>
                    <a:pt x="0" y="104560"/>
                  </a:lnTo>
                  <a:lnTo>
                    <a:pt x="2896" y="147077"/>
                  </a:lnTo>
                  <a:lnTo>
                    <a:pt x="4527" y="208135"/>
                  </a:lnTo>
                  <a:lnTo>
                    <a:pt x="5010" y="256902"/>
                  </a:lnTo>
                  <a:lnTo>
                    <a:pt x="6323" y="303327"/>
                  </a:lnTo>
                  <a:lnTo>
                    <a:pt x="12431" y="359326"/>
                  </a:lnTo>
                  <a:lnTo>
                    <a:pt x="14761" y="413483"/>
                  </a:lnTo>
                  <a:lnTo>
                    <a:pt x="15451" y="465405"/>
                  </a:lnTo>
                  <a:lnTo>
                    <a:pt x="15742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33158" y="309813"/>
              <a:ext cx="212112" cy="526043"/>
            </a:xfrm>
            <a:custGeom>
              <a:avLst/>
              <a:gdLst/>
              <a:ahLst/>
              <a:cxnLst/>
              <a:rect l="0" t="0" r="0" b="0"/>
              <a:pathLst>
                <a:path w="212112" h="526043">
                  <a:moveTo>
                    <a:pt x="188230" y="69212"/>
                  </a:moveTo>
                  <a:lnTo>
                    <a:pt x="163036" y="130323"/>
                  </a:lnTo>
                  <a:lnTo>
                    <a:pt x="142986" y="190344"/>
                  </a:lnTo>
                  <a:lnTo>
                    <a:pt x="121990" y="250630"/>
                  </a:lnTo>
                  <a:lnTo>
                    <a:pt x="101966" y="310419"/>
                  </a:lnTo>
                  <a:lnTo>
                    <a:pt x="93981" y="370149"/>
                  </a:lnTo>
                  <a:lnTo>
                    <a:pt x="85472" y="427007"/>
                  </a:lnTo>
                  <a:lnTo>
                    <a:pt x="86813" y="466124"/>
                  </a:lnTo>
                  <a:lnTo>
                    <a:pt x="92853" y="488943"/>
                  </a:lnTo>
                  <a:lnTo>
                    <a:pt x="103336" y="510783"/>
                  </a:lnTo>
                  <a:lnTo>
                    <a:pt x="111747" y="518011"/>
                  </a:lnTo>
                  <a:lnTo>
                    <a:pt x="133571" y="526042"/>
                  </a:lnTo>
                  <a:lnTo>
                    <a:pt x="143602" y="525843"/>
                  </a:lnTo>
                  <a:lnTo>
                    <a:pt x="160986" y="519384"/>
                  </a:lnTo>
                  <a:lnTo>
                    <a:pt x="183927" y="502594"/>
                  </a:lnTo>
                  <a:lnTo>
                    <a:pt x="199953" y="477212"/>
                  </a:lnTo>
                  <a:lnTo>
                    <a:pt x="212111" y="436286"/>
                  </a:lnTo>
                  <a:lnTo>
                    <a:pt x="211944" y="398294"/>
                  </a:lnTo>
                  <a:lnTo>
                    <a:pt x="200237" y="346779"/>
                  </a:lnTo>
                  <a:lnTo>
                    <a:pt x="176607" y="304715"/>
                  </a:lnTo>
                  <a:lnTo>
                    <a:pt x="153201" y="280931"/>
                  </a:lnTo>
                  <a:lnTo>
                    <a:pt x="91809" y="230717"/>
                  </a:lnTo>
                  <a:lnTo>
                    <a:pt x="35746" y="188541"/>
                  </a:lnTo>
                  <a:lnTo>
                    <a:pt x="13328" y="161891"/>
                  </a:lnTo>
                  <a:lnTo>
                    <a:pt x="5211" y="135749"/>
                  </a:lnTo>
                  <a:lnTo>
                    <a:pt x="0" y="76896"/>
                  </a:lnTo>
                  <a:lnTo>
                    <a:pt x="5526" y="51570"/>
                  </a:lnTo>
                  <a:lnTo>
                    <a:pt x="16951" y="29786"/>
                  </a:lnTo>
                  <a:lnTo>
                    <a:pt x="33727" y="12305"/>
                  </a:lnTo>
                  <a:lnTo>
                    <a:pt x="56001" y="2976"/>
                  </a:lnTo>
                  <a:lnTo>
                    <a:pt x="79159" y="0"/>
                  </a:lnTo>
                  <a:lnTo>
                    <a:pt x="114531" y="6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84601" y="589595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257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95171" y="360940"/>
              <a:ext cx="276720" cy="395274"/>
            </a:xfrm>
            <a:custGeom>
              <a:avLst/>
              <a:gdLst/>
              <a:ahLst/>
              <a:cxnLst/>
              <a:rect l="0" t="0" r="0" b="0"/>
              <a:pathLst>
                <a:path w="276720" h="395274">
                  <a:moveTo>
                    <a:pt x="0" y="81256"/>
                  </a:moveTo>
                  <a:lnTo>
                    <a:pt x="9575" y="57210"/>
                  </a:lnTo>
                  <a:lnTo>
                    <a:pt x="27533" y="35787"/>
                  </a:lnTo>
                  <a:lnTo>
                    <a:pt x="54561" y="15791"/>
                  </a:lnTo>
                  <a:lnTo>
                    <a:pt x="85966" y="3108"/>
                  </a:lnTo>
                  <a:lnTo>
                    <a:pt x="123217" y="0"/>
                  </a:lnTo>
                  <a:lnTo>
                    <a:pt x="146010" y="3418"/>
                  </a:lnTo>
                  <a:lnTo>
                    <a:pt x="164719" y="11957"/>
                  </a:lnTo>
                  <a:lnTo>
                    <a:pt x="172983" y="17509"/>
                  </a:lnTo>
                  <a:lnTo>
                    <a:pt x="185286" y="33037"/>
                  </a:lnTo>
                  <a:lnTo>
                    <a:pt x="193483" y="52807"/>
                  </a:lnTo>
                  <a:lnTo>
                    <a:pt x="196928" y="89075"/>
                  </a:lnTo>
                  <a:lnTo>
                    <a:pt x="193588" y="111637"/>
                  </a:lnTo>
                  <a:lnTo>
                    <a:pt x="181965" y="130244"/>
                  </a:lnTo>
                  <a:lnTo>
                    <a:pt x="165101" y="145143"/>
                  </a:lnTo>
                  <a:lnTo>
                    <a:pt x="145908" y="155664"/>
                  </a:lnTo>
                  <a:lnTo>
                    <a:pt x="144065" y="160107"/>
                  </a:lnTo>
                  <a:lnTo>
                    <a:pt x="147516" y="164239"/>
                  </a:lnTo>
                  <a:lnTo>
                    <a:pt x="189744" y="185208"/>
                  </a:lnTo>
                  <a:lnTo>
                    <a:pt x="250297" y="241917"/>
                  </a:lnTo>
                  <a:lnTo>
                    <a:pt x="264491" y="263795"/>
                  </a:lnTo>
                  <a:lnTo>
                    <a:pt x="276719" y="306658"/>
                  </a:lnTo>
                  <a:lnTo>
                    <a:pt x="275844" y="331173"/>
                  </a:lnTo>
                  <a:lnTo>
                    <a:pt x="263185" y="364706"/>
                  </a:lnTo>
                  <a:lnTo>
                    <a:pt x="247992" y="379979"/>
                  </a:lnTo>
                  <a:lnTo>
                    <a:pt x="239027" y="385690"/>
                  </a:lnTo>
                  <a:lnTo>
                    <a:pt x="198464" y="393727"/>
                  </a:lnTo>
                  <a:lnTo>
                    <a:pt x="145441" y="395273"/>
                  </a:lnTo>
                  <a:lnTo>
                    <a:pt x="139074" y="393546"/>
                  </a:lnTo>
                  <a:lnTo>
                    <a:pt x="126342" y="3865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05823" y="463253"/>
              <a:ext cx="168457" cy="157929"/>
            </a:xfrm>
            <a:custGeom>
              <a:avLst/>
              <a:gdLst/>
              <a:ahLst/>
              <a:cxnLst/>
              <a:rect l="0" t="0" r="0" b="0"/>
              <a:pathLst>
                <a:path w="168457" h="157929">
                  <a:moveTo>
                    <a:pt x="168456" y="0"/>
                  </a:moveTo>
                  <a:lnTo>
                    <a:pt x="117461" y="54115"/>
                  </a:lnTo>
                  <a:lnTo>
                    <a:pt x="92126" y="81545"/>
                  </a:lnTo>
                  <a:lnTo>
                    <a:pt x="34475" y="129226"/>
                  </a:lnTo>
                  <a:lnTo>
                    <a:pt x="14504" y="149424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95295" y="494839"/>
              <a:ext cx="157928" cy="126343"/>
            </a:xfrm>
            <a:custGeom>
              <a:avLst/>
              <a:gdLst/>
              <a:ahLst/>
              <a:cxnLst/>
              <a:rect l="0" t="0" r="0" b="0"/>
              <a:pathLst>
                <a:path w="157928" h="126343">
                  <a:moveTo>
                    <a:pt x="157927" y="126342"/>
                  </a:moveTo>
                  <a:lnTo>
                    <a:pt x="139946" y="102295"/>
                  </a:lnTo>
                  <a:lnTo>
                    <a:pt x="83573" y="59707"/>
                  </a:lnTo>
                  <a:lnTo>
                    <a:pt x="23339" y="1872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84849" y="324580"/>
              <a:ext cx="326385" cy="387232"/>
            </a:xfrm>
            <a:custGeom>
              <a:avLst/>
              <a:gdLst/>
              <a:ahLst/>
              <a:cxnLst/>
              <a:rect l="0" t="0" r="0" b="0"/>
              <a:pathLst>
                <a:path w="326385" h="387232">
                  <a:moveTo>
                    <a:pt x="0" y="128145"/>
                  </a:moveTo>
                  <a:lnTo>
                    <a:pt x="19128" y="75440"/>
                  </a:lnTo>
                  <a:lnTo>
                    <a:pt x="49804" y="37352"/>
                  </a:lnTo>
                  <a:lnTo>
                    <a:pt x="105960" y="3889"/>
                  </a:lnTo>
                  <a:lnTo>
                    <a:pt x="132881" y="0"/>
                  </a:lnTo>
                  <a:lnTo>
                    <a:pt x="186645" y="7036"/>
                  </a:lnTo>
                  <a:lnTo>
                    <a:pt x="206176" y="19337"/>
                  </a:lnTo>
                  <a:lnTo>
                    <a:pt x="245087" y="59831"/>
                  </a:lnTo>
                  <a:lnTo>
                    <a:pt x="286559" y="122643"/>
                  </a:lnTo>
                  <a:lnTo>
                    <a:pt x="301273" y="180047"/>
                  </a:lnTo>
                  <a:lnTo>
                    <a:pt x="301006" y="222682"/>
                  </a:lnTo>
                  <a:lnTo>
                    <a:pt x="290436" y="284599"/>
                  </a:lnTo>
                  <a:lnTo>
                    <a:pt x="275912" y="335174"/>
                  </a:lnTo>
                  <a:lnTo>
                    <a:pt x="264568" y="353129"/>
                  </a:lnTo>
                  <a:lnTo>
                    <a:pt x="239438" y="376391"/>
                  </a:lnTo>
                  <a:lnTo>
                    <a:pt x="216771" y="384706"/>
                  </a:lnTo>
                  <a:lnTo>
                    <a:pt x="192269" y="387231"/>
                  </a:lnTo>
                  <a:lnTo>
                    <a:pt x="169681" y="384454"/>
                  </a:lnTo>
                  <a:lnTo>
                    <a:pt x="151063" y="376201"/>
                  </a:lnTo>
                  <a:lnTo>
                    <a:pt x="142823" y="370725"/>
                  </a:lnTo>
                  <a:lnTo>
                    <a:pt x="130547" y="355281"/>
                  </a:lnTo>
                  <a:lnTo>
                    <a:pt x="125636" y="346250"/>
                  </a:lnTo>
                  <a:lnTo>
                    <a:pt x="123299" y="320617"/>
                  </a:lnTo>
                  <a:lnTo>
                    <a:pt x="124313" y="305592"/>
                  </a:lnTo>
                  <a:lnTo>
                    <a:pt x="128499" y="294406"/>
                  </a:lnTo>
                  <a:lnTo>
                    <a:pt x="142509" y="278858"/>
                  </a:lnTo>
                  <a:lnTo>
                    <a:pt x="175716" y="263528"/>
                  </a:lnTo>
                  <a:lnTo>
                    <a:pt x="215191" y="257166"/>
                  </a:lnTo>
                  <a:lnTo>
                    <a:pt x="269281" y="263421"/>
                  </a:lnTo>
                  <a:lnTo>
                    <a:pt x="308735" y="275922"/>
                  </a:lnTo>
                  <a:lnTo>
                    <a:pt x="326384" y="2860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022300" y="200844"/>
            <a:ext cx="2017121" cy="441395"/>
            <a:chOff x="6022300" y="200844"/>
            <a:chExt cx="2017121" cy="441395"/>
          </a:xfrm>
        </p:grpSpPr>
        <p:sp>
          <p:nvSpPr>
            <p:cNvPr id="10" name="Freeform 9"/>
            <p:cNvSpPr/>
            <p:nvPr/>
          </p:nvSpPr>
          <p:spPr>
            <a:xfrm>
              <a:off x="6222341" y="252683"/>
              <a:ext cx="19466" cy="347442"/>
            </a:xfrm>
            <a:custGeom>
              <a:avLst/>
              <a:gdLst/>
              <a:ahLst/>
              <a:cxnLst/>
              <a:rect l="0" t="0" r="0" b="0"/>
              <a:pathLst>
                <a:path w="19466" h="347442">
                  <a:moveTo>
                    <a:pt x="1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4" y="156331"/>
                  </a:lnTo>
                  <a:lnTo>
                    <a:pt x="15685" y="216624"/>
                  </a:lnTo>
                  <a:lnTo>
                    <a:pt x="19465" y="268126"/>
                  </a:lnTo>
                  <a:lnTo>
                    <a:pt x="12515" y="328547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022300" y="200844"/>
              <a:ext cx="364092" cy="188711"/>
            </a:xfrm>
            <a:custGeom>
              <a:avLst/>
              <a:gdLst/>
              <a:ahLst/>
              <a:cxnLst/>
              <a:rect l="0" t="0" r="0" b="0"/>
              <a:pathLst>
                <a:path w="364092" h="188711">
                  <a:moveTo>
                    <a:pt x="0" y="178181"/>
                  </a:moveTo>
                  <a:lnTo>
                    <a:pt x="0" y="155825"/>
                  </a:lnTo>
                  <a:lnTo>
                    <a:pt x="11179" y="125154"/>
                  </a:lnTo>
                  <a:lnTo>
                    <a:pt x="44322" y="84519"/>
                  </a:lnTo>
                  <a:lnTo>
                    <a:pt x="100637" y="45427"/>
                  </a:lnTo>
                  <a:lnTo>
                    <a:pt x="160435" y="12925"/>
                  </a:lnTo>
                  <a:lnTo>
                    <a:pt x="203904" y="3264"/>
                  </a:lnTo>
                  <a:lnTo>
                    <a:pt x="265406" y="0"/>
                  </a:lnTo>
                  <a:lnTo>
                    <a:pt x="291093" y="5793"/>
                  </a:lnTo>
                  <a:lnTo>
                    <a:pt x="322166" y="22208"/>
                  </a:lnTo>
                  <a:lnTo>
                    <a:pt x="353626" y="48716"/>
                  </a:lnTo>
                  <a:lnTo>
                    <a:pt x="361888" y="68779"/>
                  </a:lnTo>
                  <a:lnTo>
                    <a:pt x="364091" y="80680"/>
                  </a:lnTo>
                  <a:lnTo>
                    <a:pt x="360301" y="103262"/>
                  </a:lnTo>
                  <a:lnTo>
                    <a:pt x="345012" y="132586"/>
                  </a:lnTo>
                  <a:lnTo>
                    <a:pt x="322544" y="156093"/>
                  </a:lnTo>
                  <a:lnTo>
                    <a:pt x="273741" y="188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496311" y="252683"/>
              <a:ext cx="189285" cy="331382"/>
            </a:xfrm>
            <a:custGeom>
              <a:avLst/>
              <a:gdLst/>
              <a:ahLst/>
              <a:cxnLst/>
              <a:rect l="0" t="0" r="0" b="0"/>
              <a:pathLst>
                <a:path w="189285" h="331382">
                  <a:moveTo>
                    <a:pt x="10300" y="0"/>
                  </a:moveTo>
                  <a:lnTo>
                    <a:pt x="4234" y="33622"/>
                  </a:lnTo>
                  <a:lnTo>
                    <a:pt x="5636" y="85324"/>
                  </a:lnTo>
                  <a:lnTo>
                    <a:pt x="930" y="146186"/>
                  </a:lnTo>
                  <a:lnTo>
                    <a:pt x="0" y="207298"/>
                  </a:lnTo>
                  <a:lnTo>
                    <a:pt x="1009" y="256134"/>
                  </a:lnTo>
                  <a:lnTo>
                    <a:pt x="9367" y="298420"/>
                  </a:lnTo>
                  <a:lnTo>
                    <a:pt x="20024" y="318245"/>
                  </a:lnTo>
                  <a:lnTo>
                    <a:pt x="29651" y="324467"/>
                  </a:lnTo>
                  <a:lnTo>
                    <a:pt x="55945" y="331381"/>
                  </a:lnTo>
                  <a:lnTo>
                    <a:pt x="117783" y="327851"/>
                  </a:lnTo>
                  <a:lnTo>
                    <a:pt x="155231" y="326819"/>
                  </a:lnTo>
                  <a:lnTo>
                    <a:pt x="189284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538197" y="400082"/>
              <a:ext cx="136871" cy="9066"/>
            </a:xfrm>
            <a:custGeom>
              <a:avLst/>
              <a:gdLst/>
              <a:ahLst/>
              <a:cxnLst/>
              <a:rect l="0" t="0" r="0" b="0"/>
              <a:pathLst>
                <a:path w="136871" h="9066">
                  <a:moveTo>
                    <a:pt x="136870" y="0"/>
                  </a:moveTo>
                  <a:lnTo>
                    <a:pt x="78253" y="9065"/>
                  </a:lnTo>
                  <a:lnTo>
                    <a:pt x="19563" y="2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590839" y="225561"/>
              <a:ext cx="136872" cy="6066"/>
            </a:xfrm>
            <a:custGeom>
              <a:avLst/>
              <a:gdLst/>
              <a:ahLst/>
              <a:cxnLst/>
              <a:rect l="0" t="0" r="0" b="0"/>
              <a:pathLst>
                <a:path w="136872" h="6066">
                  <a:moveTo>
                    <a:pt x="136871" y="6065"/>
                  </a:moveTo>
                  <a:lnTo>
                    <a:pt x="94179" y="2946"/>
                  </a:lnTo>
                  <a:lnTo>
                    <a:pt x="72273" y="0"/>
                  </a:lnTo>
                  <a:lnTo>
                    <a:pt x="26321" y="4521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854052" y="292409"/>
              <a:ext cx="368498" cy="349830"/>
            </a:xfrm>
            <a:custGeom>
              <a:avLst/>
              <a:gdLst/>
              <a:ahLst/>
              <a:cxnLst/>
              <a:rect l="0" t="0" r="0" b="0"/>
              <a:pathLst>
                <a:path w="368498" h="349830">
                  <a:moveTo>
                    <a:pt x="0" y="349829"/>
                  </a:moveTo>
                  <a:lnTo>
                    <a:pt x="23719" y="296801"/>
                  </a:lnTo>
                  <a:lnTo>
                    <a:pt x="39607" y="246591"/>
                  </a:lnTo>
                  <a:lnTo>
                    <a:pt x="60942" y="191613"/>
                  </a:lnTo>
                  <a:lnTo>
                    <a:pt x="82357" y="135692"/>
                  </a:lnTo>
                  <a:lnTo>
                    <a:pt x="112909" y="77005"/>
                  </a:lnTo>
                  <a:lnTo>
                    <a:pt x="117386" y="66171"/>
                  </a:lnTo>
                  <a:lnTo>
                    <a:pt x="122711" y="61288"/>
                  </a:lnTo>
                  <a:lnTo>
                    <a:pt x="128600" y="60372"/>
                  </a:lnTo>
                  <a:lnTo>
                    <a:pt x="134867" y="62101"/>
                  </a:lnTo>
                  <a:lnTo>
                    <a:pt x="140214" y="67933"/>
                  </a:lnTo>
                  <a:lnTo>
                    <a:pt x="179693" y="127842"/>
                  </a:lnTo>
                  <a:lnTo>
                    <a:pt x="186476" y="135157"/>
                  </a:lnTo>
                  <a:lnTo>
                    <a:pt x="194507" y="137694"/>
                  </a:lnTo>
                  <a:lnTo>
                    <a:pt x="212790" y="134274"/>
                  </a:lnTo>
                  <a:lnTo>
                    <a:pt x="237224" y="119195"/>
                  </a:lnTo>
                  <a:lnTo>
                    <a:pt x="259282" y="94319"/>
                  </a:lnTo>
                  <a:lnTo>
                    <a:pt x="287125" y="33726"/>
                  </a:lnTo>
                  <a:lnTo>
                    <a:pt x="298113" y="2315"/>
                  </a:lnTo>
                  <a:lnTo>
                    <a:pt x="301687" y="0"/>
                  </a:lnTo>
                  <a:lnTo>
                    <a:pt x="305240" y="3136"/>
                  </a:lnTo>
                  <a:lnTo>
                    <a:pt x="319347" y="36201"/>
                  </a:lnTo>
                  <a:lnTo>
                    <a:pt x="326163" y="92169"/>
                  </a:lnTo>
                  <a:lnTo>
                    <a:pt x="334442" y="152617"/>
                  </a:lnTo>
                  <a:lnTo>
                    <a:pt x="342013" y="214947"/>
                  </a:lnTo>
                  <a:lnTo>
                    <a:pt x="354773" y="269980"/>
                  </a:lnTo>
                  <a:lnTo>
                    <a:pt x="368497" y="3077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330382" y="283243"/>
              <a:ext cx="230767" cy="316882"/>
            </a:xfrm>
            <a:custGeom>
              <a:avLst/>
              <a:gdLst/>
              <a:ahLst/>
              <a:cxnLst/>
              <a:rect l="0" t="0" r="0" b="0"/>
              <a:pathLst>
                <a:path w="230767" h="316882">
                  <a:moveTo>
                    <a:pt x="50094" y="316881"/>
                  </a:moveTo>
                  <a:lnTo>
                    <a:pt x="42859" y="289325"/>
                  </a:lnTo>
                  <a:lnTo>
                    <a:pt x="37096" y="233102"/>
                  </a:lnTo>
                  <a:lnTo>
                    <a:pt x="21694" y="170928"/>
                  </a:lnTo>
                  <a:lnTo>
                    <a:pt x="4428" y="111441"/>
                  </a:lnTo>
                  <a:lnTo>
                    <a:pt x="0" y="56805"/>
                  </a:lnTo>
                  <a:lnTo>
                    <a:pt x="3654" y="28936"/>
                  </a:lnTo>
                  <a:lnTo>
                    <a:pt x="8605" y="18463"/>
                  </a:lnTo>
                  <a:lnTo>
                    <a:pt x="23466" y="3706"/>
                  </a:lnTo>
                  <a:lnTo>
                    <a:pt x="32343" y="473"/>
                  </a:lnTo>
                  <a:lnTo>
                    <a:pt x="51563" y="0"/>
                  </a:lnTo>
                  <a:lnTo>
                    <a:pt x="93668" y="10399"/>
                  </a:lnTo>
                  <a:lnTo>
                    <a:pt x="131116" y="28500"/>
                  </a:lnTo>
                  <a:lnTo>
                    <a:pt x="186542" y="75570"/>
                  </a:lnTo>
                  <a:lnTo>
                    <a:pt x="219420" y="124242"/>
                  </a:lnTo>
                  <a:lnTo>
                    <a:pt x="229855" y="147036"/>
                  </a:lnTo>
                  <a:lnTo>
                    <a:pt x="230766" y="158027"/>
                  </a:lnTo>
                  <a:lnTo>
                    <a:pt x="225540" y="179599"/>
                  </a:lnTo>
                  <a:lnTo>
                    <a:pt x="201951" y="222043"/>
                  </a:lnTo>
                  <a:lnTo>
                    <a:pt x="184267" y="243145"/>
                  </a:lnTo>
                  <a:lnTo>
                    <a:pt x="161590" y="257983"/>
                  </a:lnTo>
                  <a:lnTo>
                    <a:pt x="102113" y="281627"/>
                  </a:lnTo>
                  <a:lnTo>
                    <a:pt x="92209" y="285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580518" y="301079"/>
              <a:ext cx="172843" cy="330631"/>
            </a:xfrm>
            <a:custGeom>
              <a:avLst/>
              <a:gdLst/>
              <a:ahLst/>
              <a:cxnLst/>
              <a:rect l="0" t="0" r="0" b="0"/>
              <a:pathLst>
                <a:path w="172843" h="330631">
                  <a:moveTo>
                    <a:pt x="0" y="330630"/>
                  </a:moveTo>
                  <a:lnTo>
                    <a:pt x="3119" y="287939"/>
                  </a:lnTo>
                  <a:lnTo>
                    <a:pt x="10723" y="227392"/>
                  </a:lnTo>
                  <a:lnTo>
                    <a:pt x="21789" y="172414"/>
                  </a:lnTo>
                  <a:lnTo>
                    <a:pt x="29650" y="116494"/>
                  </a:lnTo>
                  <a:lnTo>
                    <a:pt x="31203" y="60388"/>
                  </a:lnTo>
                  <a:lnTo>
                    <a:pt x="33812" y="20621"/>
                  </a:lnTo>
                  <a:lnTo>
                    <a:pt x="42713" y="1386"/>
                  </a:lnTo>
                  <a:lnTo>
                    <a:pt x="47193" y="0"/>
                  </a:lnTo>
                  <a:lnTo>
                    <a:pt x="51349" y="3755"/>
                  </a:lnTo>
                  <a:lnTo>
                    <a:pt x="79825" y="57771"/>
                  </a:lnTo>
                  <a:lnTo>
                    <a:pt x="95139" y="79508"/>
                  </a:lnTo>
                  <a:lnTo>
                    <a:pt x="114503" y="131591"/>
                  </a:lnTo>
                  <a:lnTo>
                    <a:pt x="129592" y="186939"/>
                  </a:lnTo>
                  <a:lnTo>
                    <a:pt x="155698" y="245504"/>
                  </a:lnTo>
                  <a:lnTo>
                    <a:pt x="172842" y="293077"/>
                  </a:lnTo>
                  <a:lnTo>
                    <a:pt x="172549" y="293897"/>
                  </a:lnTo>
                  <a:lnTo>
                    <a:pt x="168456" y="2885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612103" y="463253"/>
              <a:ext cx="94758" cy="52644"/>
            </a:xfrm>
            <a:custGeom>
              <a:avLst/>
              <a:gdLst/>
              <a:ahLst/>
              <a:cxnLst/>
              <a:rect l="0" t="0" r="0" b="0"/>
              <a:pathLst>
                <a:path w="94758" h="52644">
                  <a:moveTo>
                    <a:pt x="94757" y="52643"/>
                  </a:moveTo>
                  <a:lnTo>
                    <a:pt x="40882" y="239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833202" y="268151"/>
              <a:ext cx="206219" cy="271790"/>
            </a:xfrm>
            <a:custGeom>
              <a:avLst/>
              <a:gdLst/>
              <a:ahLst/>
              <a:cxnLst/>
              <a:rect l="0" t="0" r="0" b="0"/>
              <a:pathLst>
                <a:path w="206219" h="271790">
                  <a:moveTo>
                    <a:pt x="105285" y="5589"/>
                  </a:moveTo>
                  <a:lnTo>
                    <a:pt x="88517" y="0"/>
                  </a:lnTo>
                  <a:lnTo>
                    <a:pt x="70926" y="376"/>
                  </a:lnTo>
                  <a:lnTo>
                    <a:pt x="51410" y="5612"/>
                  </a:lnTo>
                  <a:lnTo>
                    <a:pt x="31038" y="15738"/>
                  </a:lnTo>
                  <a:lnTo>
                    <a:pt x="16524" y="31157"/>
                  </a:lnTo>
                  <a:lnTo>
                    <a:pt x="7344" y="50878"/>
                  </a:lnTo>
                  <a:lnTo>
                    <a:pt x="3264" y="75241"/>
                  </a:lnTo>
                  <a:lnTo>
                    <a:pt x="5686" y="85949"/>
                  </a:lnTo>
                  <a:lnTo>
                    <a:pt x="17735" y="104086"/>
                  </a:lnTo>
                  <a:lnTo>
                    <a:pt x="44248" y="121861"/>
                  </a:lnTo>
                  <a:lnTo>
                    <a:pt x="103370" y="142058"/>
                  </a:lnTo>
                  <a:lnTo>
                    <a:pt x="156505" y="161124"/>
                  </a:lnTo>
                  <a:lnTo>
                    <a:pt x="195883" y="192202"/>
                  </a:lnTo>
                  <a:lnTo>
                    <a:pt x="204043" y="212141"/>
                  </a:lnTo>
                  <a:lnTo>
                    <a:pt x="206218" y="224009"/>
                  </a:lnTo>
                  <a:lnTo>
                    <a:pt x="202397" y="243435"/>
                  </a:lnTo>
                  <a:lnTo>
                    <a:pt x="198103" y="251890"/>
                  </a:lnTo>
                  <a:lnTo>
                    <a:pt x="183972" y="264405"/>
                  </a:lnTo>
                  <a:lnTo>
                    <a:pt x="175291" y="269380"/>
                  </a:lnTo>
                  <a:lnTo>
                    <a:pt x="153166" y="271789"/>
                  </a:lnTo>
                  <a:lnTo>
                    <a:pt x="94346" y="260790"/>
                  </a:lnTo>
                  <a:lnTo>
                    <a:pt x="33148" y="244105"/>
                  </a:lnTo>
                  <a:lnTo>
                    <a:pt x="0" y="237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022300" y="84227"/>
            <a:ext cx="1237043" cy="680176"/>
            <a:chOff x="6022300" y="84227"/>
            <a:chExt cx="1237043" cy="680176"/>
          </a:xfrm>
        </p:grpSpPr>
        <p:sp>
          <p:nvSpPr>
            <p:cNvPr id="21" name="Freeform 20"/>
            <p:cNvSpPr/>
            <p:nvPr/>
          </p:nvSpPr>
          <p:spPr>
            <a:xfrm>
              <a:off x="6022300" y="115813"/>
              <a:ext cx="315856" cy="600125"/>
            </a:xfrm>
            <a:custGeom>
              <a:avLst/>
              <a:gdLst/>
              <a:ahLst/>
              <a:cxnLst/>
              <a:rect l="0" t="0" r="0" b="0"/>
              <a:pathLst>
                <a:path w="315856" h="600125">
                  <a:moveTo>
                    <a:pt x="315855" y="0"/>
                  </a:moveTo>
                  <a:lnTo>
                    <a:pt x="261740" y="60354"/>
                  </a:lnTo>
                  <a:lnTo>
                    <a:pt x="231986" y="113177"/>
                  </a:lnTo>
                  <a:lnTo>
                    <a:pt x="211079" y="168109"/>
                  </a:lnTo>
                  <a:lnTo>
                    <a:pt x="193089" y="222223"/>
                  </a:lnTo>
                  <a:lnTo>
                    <a:pt x="175484" y="282800"/>
                  </a:lnTo>
                  <a:lnTo>
                    <a:pt x="157928" y="336718"/>
                  </a:lnTo>
                  <a:lnTo>
                    <a:pt x="139211" y="395595"/>
                  </a:lnTo>
                  <a:lnTo>
                    <a:pt x="109771" y="453410"/>
                  </a:lnTo>
                  <a:lnTo>
                    <a:pt x="88711" y="498094"/>
                  </a:lnTo>
                  <a:lnTo>
                    <a:pt x="49723" y="555883"/>
                  </a:lnTo>
                  <a:lnTo>
                    <a:pt x="21174" y="585363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348684" y="84227"/>
              <a:ext cx="389555" cy="610654"/>
            </a:xfrm>
            <a:custGeom>
              <a:avLst/>
              <a:gdLst/>
              <a:ahLst/>
              <a:cxnLst/>
              <a:rect l="0" t="0" r="0" b="0"/>
              <a:pathLst>
                <a:path w="389555" h="610654">
                  <a:moveTo>
                    <a:pt x="389554" y="0"/>
                  </a:moveTo>
                  <a:lnTo>
                    <a:pt x="351181" y="29309"/>
                  </a:lnTo>
                  <a:lnTo>
                    <a:pt x="315885" y="86239"/>
                  </a:lnTo>
                  <a:lnTo>
                    <a:pt x="289168" y="146278"/>
                  </a:lnTo>
                  <a:lnTo>
                    <a:pt x="270414" y="199894"/>
                  </a:lnTo>
                  <a:lnTo>
                    <a:pt x="247824" y="256598"/>
                  </a:lnTo>
                  <a:lnTo>
                    <a:pt x="213901" y="314984"/>
                  </a:lnTo>
                  <a:lnTo>
                    <a:pt x="187294" y="368383"/>
                  </a:lnTo>
                  <a:lnTo>
                    <a:pt x="154126" y="422295"/>
                  </a:lnTo>
                  <a:lnTo>
                    <a:pt x="119284" y="482846"/>
                  </a:lnTo>
                  <a:lnTo>
                    <a:pt x="75889" y="541975"/>
                  </a:lnTo>
                  <a:lnTo>
                    <a:pt x="18803" y="601080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60098" y="200041"/>
              <a:ext cx="499245" cy="564362"/>
            </a:xfrm>
            <a:custGeom>
              <a:avLst/>
              <a:gdLst/>
              <a:ahLst/>
              <a:cxnLst/>
              <a:rect l="0" t="0" r="0" b="0"/>
              <a:pathLst>
                <a:path w="499245" h="564362">
                  <a:moveTo>
                    <a:pt x="262409" y="10528"/>
                  </a:moveTo>
                  <a:lnTo>
                    <a:pt x="219717" y="13648"/>
                  </a:lnTo>
                  <a:lnTo>
                    <a:pt x="188539" y="25101"/>
                  </a:lnTo>
                  <a:lnTo>
                    <a:pt x="133857" y="63526"/>
                  </a:lnTo>
                  <a:lnTo>
                    <a:pt x="84304" y="106718"/>
                  </a:lnTo>
                  <a:lnTo>
                    <a:pt x="45399" y="163705"/>
                  </a:lnTo>
                  <a:lnTo>
                    <a:pt x="18029" y="219207"/>
                  </a:lnTo>
                  <a:lnTo>
                    <a:pt x="3264" y="282163"/>
                  </a:lnTo>
                  <a:lnTo>
                    <a:pt x="0" y="340005"/>
                  </a:lnTo>
                  <a:lnTo>
                    <a:pt x="1696" y="402557"/>
                  </a:lnTo>
                  <a:lnTo>
                    <a:pt x="22937" y="462193"/>
                  </a:lnTo>
                  <a:lnTo>
                    <a:pt x="46044" y="496753"/>
                  </a:lnTo>
                  <a:lnTo>
                    <a:pt x="68580" y="518933"/>
                  </a:lnTo>
                  <a:lnTo>
                    <a:pt x="124739" y="554439"/>
                  </a:lnTo>
                  <a:lnTo>
                    <a:pt x="168066" y="564361"/>
                  </a:lnTo>
                  <a:lnTo>
                    <a:pt x="226703" y="559308"/>
                  </a:lnTo>
                  <a:lnTo>
                    <a:pt x="280226" y="543925"/>
                  </a:lnTo>
                  <a:lnTo>
                    <a:pt x="342918" y="510749"/>
                  </a:lnTo>
                  <a:lnTo>
                    <a:pt x="398790" y="462576"/>
                  </a:lnTo>
                  <a:lnTo>
                    <a:pt x="448738" y="402189"/>
                  </a:lnTo>
                  <a:lnTo>
                    <a:pt x="479370" y="352796"/>
                  </a:lnTo>
                  <a:lnTo>
                    <a:pt x="492309" y="297979"/>
                  </a:lnTo>
                  <a:lnTo>
                    <a:pt x="499244" y="256096"/>
                  </a:lnTo>
                  <a:lnTo>
                    <a:pt x="492292" y="196903"/>
                  </a:lnTo>
                  <a:lnTo>
                    <a:pt x="474065" y="134821"/>
                  </a:lnTo>
                  <a:lnTo>
                    <a:pt x="437955" y="80030"/>
                  </a:lnTo>
                  <a:lnTo>
                    <a:pt x="416469" y="55456"/>
                  </a:lnTo>
                  <a:lnTo>
                    <a:pt x="372658" y="25400"/>
                  </a:lnTo>
                  <a:lnTo>
                    <a:pt x="324698" y="10347"/>
                  </a:lnTo>
                  <a:lnTo>
                    <a:pt x="3045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2707518" y="1052849"/>
            <a:ext cx="288981" cy="542032"/>
          </a:xfrm>
          <a:custGeom>
            <a:avLst/>
            <a:gdLst/>
            <a:ahLst/>
            <a:cxnLst/>
            <a:rect l="0" t="0" r="0" b="0"/>
            <a:pathLst>
              <a:path w="288981" h="542032">
                <a:moveTo>
                  <a:pt x="177290" y="0"/>
                </a:moveTo>
                <a:lnTo>
                  <a:pt x="131820" y="55045"/>
                </a:lnTo>
                <a:lnTo>
                  <a:pt x="96592" y="108923"/>
                </a:lnTo>
                <a:lnTo>
                  <a:pt x="64599" y="166740"/>
                </a:lnTo>
                <a:lnTo>
                  <a:pt x="42466" y="221410"/>
                </a:lnTo>
                <a:lnTo>
                  <a:pt x="22439" y="271364"/>
                </a:lnTo>
                <a:lnTo>
                  <a:pt x="4286" y="326174"/>
                </a:lnTo>
                <a:lnTo>
                  <a:pt x="77" y="374025"/>
                </a:lnTo>
                <a:lnTo>
                  <a:pt x="0" y="424078"/>
                </a:lnTo>
                <a:lnTo>
                  <a:pt x="9862" y="480385"/>
                </a:lnTo>
                <a:lnTo>
                  <a:pt x="13029" y="492223"/>
                </a:lnTo>
                <a:lnTo>
                  <a:pt x="25906" y="511614"/>
                </a:lnTo>
                <a:lnTo>
                  <a:pt x="34253" y="520061"/>
                </a:lnTo>
                <a:lnTo>
                  <a:pt x="56007" y="529446"/>
                </a:lnTo>
                <a:lnTo>
                  <a:pt x="114568" y="542031"/>
                </a:lnTo>
                <a:lnTo>
                  <a:pt x="170663" y="535184"/>
                </a:lnTo>
                <a:lnTo>
                  <a:pt x="214321" y="522781"/>
                </a:lnTo>
                <a:lnTo>
                  <a:pt x="237032" y="509598"/>
                </a:lnTo>
                <a:lnTo>
                  <a:pt x="278152" y="462425"/>
                </a:lnTo>
                <a:lnTo>
                  <a:pt x="286458" y="438709"/>
                </a:lnTo>
                <a:lnTo>
                  <a:pt x="288980" y="413741"/>
                </a:lnTo>
                <a:lnTo>
                  <a:pt x="286202" y="390945"/>
                </a:lnTo>
                <a:lnTo>
                  <a:pt x="272471" y="358381"/>
                </a:lnTo>
                <a:lnTo>
                  <a:pt x="257027" y="343334"/>
                </a:lnTo>
                <a:lnTo>
                  <a:pt x="225483" y="328287"/>
                </a:lnTo>
                <a:lnTo>
                  <a:pt x="199879" y="322550"/>
                </a:lnTo>
                <a:lnTo>
                  <a:pt x="148433" y="328399"/>
                </a:lnTo>
                <a:lnTo>
                  <a:pt x="121167" y="337509"/>
                </a:lnTo>
                <a:lnTo>
                  <a:pt x="103590" y="3474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1691395" y="1147606"/>
            <a:ext cx="761745" cy="369802"/>
            <a:chOff x="1691395" y="1147606"/>
            <a:chExt cx="761745" cy="369802"/>
          </a:xfrm>
        </p:grpSpPr>
        <p:sp>
          <p:nvSpPr>
            <p:cNvPr id="26" name="Freeform 25"/>
            <p:cNvSpPr/>
            <p:nvPr/>
          </p:nvSpPr>
          <p:spPr>
            <a:xfrm>
              <a:off x="1691395" y="1147606"/>
              <a:ext cx="24751" cy="368498"/>
            </a:xfrm>
            <a:custGeom>
              <a:avLst/>
              <a:gdLst/>
              <a:ahLst/>
              <a:cxnLst/>
              <a:rect l="0" t="0" r="0" b="0"/>
              <a:pathLst>
                <a:path w="24751" h="368498">
                  <a:moveTo>
                    <a:pt x="24750" y="0"/>
                  </a:moveTo>
                  <a:lnTo>
                    <a:pt x="6791" y="53875"/>
                  </a:lnTo>
                  <a:lnTo>
                    <a:pt x="0" y="74247"/>
                  </a:lnTo>
                  <a:lnTo>
                    <a:pt x="779" y="122215"/>
                  </a:lnTo>
                  <a:lnTo>
                    <a:pt x="2829" y="180881"/>
                  </a:lnTo>
                  <a:lnTo>
                    <a:pt x="9026" y="242717"/>
                  </a:lnTo>
                  <a:lnTo>
                    <a:pt x="7093" y="294314"/>
                  </a:lnTo>
                  <a:lnTo>
                    <a:pt x="4141" y="355493"/>
                  </a:lnTo>
                  <a:lnTo>
                    <a:pt x="3693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915624" y="1176131"/>
              <a:ext cx="190076" cy="341277"/>
            </a:xfrm>
            <a:custGeom>
              <a:avLst/>
              <a:gdLst/>
              <a:ahLst/>
              <a:cxnLst/>
              <a:rect l="0" t="0" r="0" b="0"/>
              <a:pathLst>
                <a:path w="190076" h="341277">
                  <a:moveTo>
                    <a:pt x="190075" y="66231"/>
                  </a:moveTo>
                  <a:lnTo>
                    <a:pt x="131512" y="126908"/>
                  </a:lnTo>
                  <a:lnTo>
                    <a:pt x="110960" y="179429"/>
                  </a:lnTo>
                  <a:lnTo>
                    <a:pt x="95635" y="234864"/>
                  </a:lnTo>
                  <a:lnTo>
                    <a:pt x="86932" y="290874"/>
                  </a:lnTo>
                  <a:lnTo>
                    <a:pt x="91981" y="312692"/>
                  </a:lnTo>
                  <a:lnTo>
                    <a:pt x="96603" y="321785"/>
                  </a:lnTo>
                  <a:lnTo>
                    <a:pt x="111098" y="335009"/>
                  </a:lnTo>
                  <a:lnTo>
                    <a:pt x="119876" y="340173"/>
                  </a:lnTo>
                  <a:lnTo>
                    <a:pt x="129238" y="341276"/>
                  </a:lnTo>
                  <a:lnTo>
                    <a:pt x="148998" y="336262"/>
                  </a:lnTo>
                  <a:lnTo>
                    <a:pt x="166359" y="323115"/>
                  </a:lnTo>
                  <a:lnTo>
                    <a:pt x="174265" y="314696"/>
                  </a:lnTo>
                  <a:lnTo>
                    <a:pt x="183048" y="292864"/>
                  </a:lnTo>
                  <a:lnTo>
                    <a:pt x="188687" y="240720"/>
                  </a:lnTo>
                  <a:lnTo>
                    <a:pt x="183219" y="219431"/>
                  </a:lnTo>
                  <a:lnTo>
                    <a:pt x="171820" y="202170"/>
                  </a:lnTo>
                  <a:lnTo>
                    <a:pt x="145672" y="180469"/>
                  </a:lnTo>
                  <a:lnTo>
                    <a:pt x="89428" y="158195"/>
                  </a:lnTo>
                  <a:lnTo>
                    <a:pt x="44762" y="142412"/>
                  </a:lnTo>
                  <a:lnTo>
                    <a:pt x="4808" y="111257"/>
                  </a:lnTo>
                  <a:lnTo>
                    <a:pt x="1053" y="102098"/>
                  </a:lnTo>
                  <a:lnTo>
                    <a:pt x="0" y="79442"/>
                  </a:lnTo>
                  <a:lnTo>
                    <a:pt x="5985" y="45969"/>
                  </a:lnTo>
                  <a:lnTo>
                    <a:pt x="20756" y="19413"/>
                  </a:lnTo>
                  <a:lnTo>
                    <a:pt x="36443" y="7209"/>
                  </a:lnTo>
                  <a:lnTo>
                    <a:pt x="45540" y="2316"/>
                  </a:lnTo>
                  <a:lnTo>
                    <a:pt x="65006" y="0"/>
                  </a:lnTo>
                  <a:lnTo>
                    <a:pt x="85356" y="4040"/>
                  </a:lnTo>
                  <a:lnTo>
                    <a:pt x="115373" y="19468"/>
                  </a:lnTo>
                  <a:lnTo>
                    <a:pt x="158490" y="55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316269" y="1316062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94179" y="3119"/>
                  </a:lnTo>
                  <a:lnTo>
                    <a:pt x="41350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337533" y="989678"/>
            <a:ext cx="1000209" cy="531941"/>
            <a:chOff x="3337533" y="989678"/>
            <a:chExt cx="1000209" cy="531941"/>
          </a:xfrm>
        </p:grpSpPr>
        <p:sp>
          <p:nvSpPr>
            <p:cNvPr id="30" name="Freeform 29"/>
            <p:cNvSpPr/>
            <p:nvPr/>
          </p:nvSpPr>
          <p:spPr>
            <a:xfrm>
              <a:off x="3337533" y="1242362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6" y="5589"/>
                  </a:lnTo>
                  <a:lnTo>
                    <a:pt x="12154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90176" y="1379233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3254" y="0"/>
                  </a:lnTo>
                  <a:lnTo>
                    <a:pt x="383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27088" y="989678"/>
              <a:ext cx="42115" cy="494841"/>
            </a:xfrm>
            <a:custGeom>
              <a:avLst/>
              <a:gdLst/>
              <a:ahLst/>
              <a:cxnLst/>
              <a:rect l="0" t="0" r="0" b="0"/>
              <a:pathLst>
                <a:path w="42115" h="494841">
                  <a:moveTo>
                    <a:pt x="42114" y="0"/>
                  </a:moveTo>
                  <a:lnTo>
                    <a:pt x="25325" y="63451"/>
                  </a:lnTo>
                  <a:lnTo>
                    <a:pt x="22322" y="113297"/>
                  </a:lnTo>
                  <a:lnTo>
                    <a:pt x="21619" y="156029"/>
                  </a:lnTo>
                  <a:lnTo>
                    <a:pt x="18187" y="202318"/>
                  </a:lnTo>
                  <a:lnTo>
                    <a:pt x="13932" y="249016"/>
                  </a:lnTo>
                  <a:lnTo>
                    <a:pt x="11537" y="312429"/>
                  </a:lnTo>
                  <a:lnTo>
                    <a:pt x="7608" y="373843"/>
                  </a:lnTo>
                  <a:lnTo>
                    <a:pt x="1503" y="431295"/>
                  </a:lnTo>
                  <a:lnTo>
                    <a:pt x="668" y="458409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953126" y="1023963"/>
              <a:ext cx="384616" cy="497656"/>
            </a:xfrm>
            <a:custGeom>
              <a:avLst/>
              <a:gdLst/>
              <a:ahLst/>
              <a:cxnLst/>
              <a:rect l="0" t="0" r="0" b="0"/>
              <a:pathLst>
                <a:path w="384616" h="497656">
                  <a:moveTo>
                    <a:pt x="5589" y="155228"/>
                  </a:moveTo>
                  <a:lnTo>
                    <a:pt x="0" y="138461"/>
                  </a:lnTo>
                  <a:lnTo>
                    <a:pt x="375" y="120870"/>
                  </a:lnTo>
                  <a:lnTo>
                    <a:pt x="5611" y="102523"/>
                  </a:lnTo>
                  <a:lnTo>
                    <a:pt x="15737" y="86570"/>
                  </a:lnTo>
                  <a:lnTo>
                    <a:pt x="78760" y="28946"/>
                  </a:lnTo>
                  <a:lnTo>
                    <a:pt x="94261" y="16045"/>
                  </a:lnTo>
                  <a:lnTo>
                    <a:pt x="112849" y="6411"/>
                  </a:lnTo>
                  <a:lnTo>
                    <a:pt x="148634" y="0"/>
                  </a:lnTo>
                  <a:lnTo>
                    <a:pt x="172110" y="4740"/>
                  </a:lnTo>
                  <a:lnTo>
                    <a:pt x="183283" y="9279"/>
                  </a:lnTo>
                  <a:lnTo>
                    <a:pt x="215776" y="38025"/>
                  </a:lnTo>
                  <a:lnTo>
                    <a:pt x="242556" y="89660"/>
                  </a:lnTo>
                  <a:lnTo>
                    <a:pt x="259985" y="133331"/>
                  </a:lnTo>
                  <a:lnTo>
                    <a:pt x="267359" y="186175"/>
                  </a:lnTo>
                  <a:lnTo>
                    <a:pt x="276618" y="246609"/>
                  </a:lnTo>
                  <a:lnTo>
                    <a:pt x="278526" y="301627"/>
                  </a:lnTo>
                  <a:lnTo>
                    <a:pt x="275972" y="354973"/>
                  </a:lnTo>
                  <a:lnTo>
                    <a:pt x="264687" y="404705"/>
                  </a:lnTo>
                  <a:lnTo>
                    <a:pt x="251765" y="433393"/>
                  </a:lnTo>
                  <a:lnTo>
                    <a:pt x="224759" y="468104"/>
                  </a:lnTo>
                  <a:lnTo>
                    <a:pt x="204773" y="485747"/>
                  </a:lnTo>
                  <a:lnTo>
                    <a:pt x="181073" y="495148"/>
                  </a:lnTo>
                  <a:lnTo>
                    <a:pt x="168202" y="497655"/>
                  </a:lnTo>
                  <a:lnTo>
                    <a:pt x="144541" y="494201"/>
                  </a:lnTo>
                  <a:lnTo>
                    <a:pt x="122327" y="483697"/>
                  </a:lnTo>
                  <a:lnTo>
                    <a:pt x="91261" y="456883"/>
                  </a:lnTo>
                  <a:lnTo>
                    <a:pt x="74471" y="432797"/>
                  </a:lnTo>
                  <a:lnTo>
                    <a:pt x="63043" y="392929"/>
                  </a:lnTo>
                  <a:lnTo>
                    <a:pt x="65246" y="357069"/>
                  </a:lnTo>
                  <a:lnTo>
                    <a:pt x="69927" y="348281"/>
                  </a:lnTo>
                  <a:lnTo>
                    <a:pt x="112414" y="315976"/>
                  </a:lnTo>
                  <a:lnTo>
                    <a:pt x="135735" y="308560"/>
                  </a:lnTo>
                  <a:lnTo>
                    <a:pt x="161698" y="306434"/>
                  </a:lnTo>
                  <a:lnTo>
                    <a:pt x="219612" y="317720"/>
                  </a:lnTo>
                  <a:lnTo>
                    <a:pt x="275853" y="336544"/>
                  </a:lnTo>
                  <a:lnTo>
                    <a:pt x="336728" y="366567"/>
                  </a:lnTo>
                  <a:lnTo>
                    <a:pt x="353973" y="377838"/>
                  </a:lnTo>
                  <a:lnTo>
                    <a:pt x="384615" y="386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442196" y="1753045"/>
            <a:ext cx="9012396" cy="226313"/>
          </a:xfrm>
          <a:custGeom>
            <a:avLst/>
            <a:gdLst/>
            <a:ahLst/>
            <a:cxnLst/>
            <a:rect l="0" t="0" r="0" b="0"/>
            <a:pathLst>
              <a:path w="9012396" h="226313">
                <a:moveTo>
                  <a:pt x="9012395" y="226312"/>
                </a:moveTo>
                <a:lnTo>
                  <a:pt x="8984838" y="219076"/>
                </a:lnTo>
                <a:lnTo>
                  <a:pt x="8928615" y="213314"/>
                </a:lnTo>
                <a:lnTo>
                  <a:pt x="8879947" y="207643"/>
                </a:lnTo>
                <a:lnTo>
                  <a:pt x="8824192" y="205963"/>
                </a:lnTo>
                <a:lnTo>
                  <a:pt x="8770627" y="205465"/>
                </a:lnTo>
                <a:lnTo>
                  <a:pt x="8714593" y="205317"/>
                </a:lnTo>
                <a:lnTo>
                  <a:pt x="8662894" y="208393"/>
                </a:lnTo>
                <a:lnTo>
                  <a:pt x="8608395" y="214324"/>
                </a:lnTo>
                <a:lnTo>
                  <a:pt x="8549800" y="215351"/>
                </a:lnTo>
                <a:lnTo>
                  <a:pt x="8504200" y="215591"/>
                </a:lnTo>
                <a:lnTo>
                  <a:pt x="8456638" y="215698"/>
                </a:lnTo>
                <a:lnTo>
                  <a:pt x="8408203" y="215746"/>
                </a:lnTo>
                <a:lnTo>
                  <a:pt x="8351664" y="215772"/>
                </a:lnTo>
                <a:lnTo>
                  <a:pt x="8290638" y="215781"/>
                </a:lnTo>
                <a:lnTo>
                  <a:pt x="8233523" y="215783"/>
                </a:lnTo>
                <a:lnTo>
                  <a:pt x="8177180" y="215783"/>
                </a:lnTo>
                <a:lnTo>
                  <a:pt x="8120991" y="215784"/>
                </a:lnTo>
                <a:lnTo>
                  <a:pt x="8061712" y="215784"/>
                </a:lnTo>
                <a:lnTo>
                  <a:pt x="7999613" y="215784"/>
                </a:lnTo>
                <a:lnTo>
                  <a:pt x="7941117" y="208548"/>
                </a:lnTo>
                <a:lnTo>
                  <a:pt x="7891564" y="206231"/>
                </a:lnTo>
                <a:lnTo>
                  <a:pt x="7841006" y="205544"/>
                </a:lnTo>
                <a:lnTo>
                  <a:pt x="7781409" y="205312"/>
                </a:lnTo>
                <a:lnTo>
                  <a:pt x="7718986" y="205266"/>
                </a:lnTo>
                <a:lnTo>
                  <a:pt x="7657566" y="205257"/>
                </a:lnTo>
                <a:lnTo>
                  <a:pt x="7608677" y="205256"/>
                </a:lnTo>
                <a:lnTo>
                  <a:pt x="7549643" y="205255"/>
                </a:lnTo>
                <a:lnTo>
                  <a:pt x="7487332" y="210844"/>
                </a:lnTo>
                <a:lnTo>
                  <a:pt x="7427105" y="214808"/>
                </a:lnTo>
                <a:lnTo>
                  <a:pt x="7367028" y="215591"/>
                </a:lnTo>
                <a:lnTo>
                  <a:pt x="7304771" y="215745"/>
                </a:lnTo>
                <a:lnTo>
                  <a:pt x="7256010" y="215772"/>
                </a:lnTo>
                <a:lnTo>
                  <a:pt x="7194368" y="215781"/>
                </a:lnTo>
                <a:lnTo>
                  <a:pt x="7145440" y="214613"/>
                </a:lnTo>
                <a:lnTo>
                  <a:pt x="7083273" y="210570"/>
                </a:lnTo>
                <a:lnTo>
                  <a:pt x="7020603" y="214754"/>
                </a:lnTo>
                <a:lnTo>
                  <a:pt x="6971770" y="215478"/>
                </a:lnTo>
                <a:lnTo>
                  <a:pt x="6910104" y="215723"/>
                </a:lnTo>
                <a:lnTo>
                  <a:pt x="6860002" y="215766"/>
                </a:lnTo>
                <a:lnTo>
                  <a:pt x="6809282" y="215778"/>
                </a:lnTo>
                <a:lnTo>
                  <a:pt x="6746510" y="215782"/>
                </a:lnTo>
                <a:lnTo>
                  <a:pt x="6683720" y="215783"/>
                </a:lnTo>
                <a:lnTo>
                  <a:pt x="6634868" y="215783"/>
                </a:lnTo>
                <a:lnTo>
                  <a:pt x="6583348" y="215784"/>
                </a:lnTo>
                <a:lnTo>
                  <a:pt x="6520774" y="215784"/>
                </a:lnTo>
                <a:lnTo>
                  <a:pt x="6471684" y="215784"/>
                </a:lnTo>
                <a:lnTo>
                  <a:pt x="6409463" y="215784"/>
                </a:lnTo>
                <a:lnTo>
                  <a:pt x="6358504" y="215784"/>
                </a:lnTo>
                <a:lnTo>
                  <a:pt x="6306361" y="215784"/>
                </a:lnTo>
                <a:lnTo>
                  <a:pt x="6256985" y="212664"/>
                </a:lnTo>
                <a:lnTo>
                  <a:pt x="6209601" y="207450"/>
                </a:lnTo>
                <a:lnTo>
                  <a:pt x="6158516" y="205905"/>
                </a:lnTo>
                <a:lnTo>
                  <a:pt x="6106335" y="205448"/>
                </a:lnTo>
                <a:lnTo>
                  <a:pt x="6053829" y="205312"/>
                </a:lnTo>
                <a:lnTo>
                  <a:pt x="6001227" y="205272"/>
                </a:lnTo>
                <a:lnTo>
                  <a:pt x="5951716" y="205260"/>
                </a:lnTo>
                <a:lnTo>
                  <a:pt x="5904291" y="202137"/>
                </a:lnTo>
                <a:lnTo>
                  <a:pt x="5853194" y="196922"/>
                </a:lnTo>
                <a:lnTo>
                  <a:pt x="5801010" y="195377"/>
                </a:lnTo>
                <a:lnTo>
                  <a:pt x="5748503" y="194919"/>
                </a:lnTo>
                <a:lnTo>
                  <a:pt x="5695901" y="194784"/>
                </a:lnTo>
                <a:lnTo>
                  <a:pt x="5643270" y="194743"/>
                </a:lnTo>
                <a:lnTo>
                  <a:pt x="5590631" y="191612"/>
                </a:lnTo>
                <a:lnTo>
                  <a:pt x="5534870" y="186395"/>
                </a:lnTo>
                <a:lnTo>
                  <a:pt x="5480134" y="184849"/>
                </a:lnTo>
                <a:lnTo>
                  <a:pt x="5428041" y="181271"/>
                </a:lnTo>
                <a:lnTo>
                  <a:pt x="5371272" y="175922"/>
                </a:lnTo>
                <a:lnTo>
                  <a:pt x="5314287" y="171217"/>
                </a:lnTo>
                <a:lnTo>
                  <a:pt x="5256069" y="165534"/>
                </a:lnTo>
                <a:lnTo>
                  <a:pt x="5198655" y="163850"/>
                </a:lnTo>
                <a:lnTo>
                  <a:pt x="5140308" y="160232"/>
                </a:lnTo>
                <a:lnTo>
                  <a:pt x="5082857" y="154870"/>
                </a:lnTo>
                <a:lnTo>
                  <a:pt x="5024500" y="153281"/>
                </a:lnTo>
                <a:lnTo>
                  <a:pt x="4967045" y="152811"/>
                </a:lnTo>
                <a:lnTo>
                  <a:pt x="4905567" y="152671"/>
                </a:lnTo>
                <a:lnTo>
                  <a:pt x="4842898" y="152630"/>
                </a:lnTo>
                <a:lnTo>
                  <a:pt x="4779875" y="149498"/>
                </a:lnTo>
                <a:lnTo>
                  <a:pt x="4716749" y="144281"/>
                </a:lnTo>
                <a:lnTo>
                  <a:pt x="4653591" y="142735"/>
                </a:lnTo>
                <a:lnTo>
                  <a:pt x="4590424" y="142277"/>
                </a:lnTo>
                <a:lnTo>
                  <a:pt x="4527254" y="139022"/>
                </a:lnTo>
                <a:lnTo>
                  <a:pt x="4464083" y="133768"/>
                </a:lnTo>
                <a:lnTo>
                  <a:pt x="4400913" y="132211"/>
                </a:lnTo>
                <a:lnTo>
                  <a:pt x="4337742" y="131750"/>
                </a:lnTo>
                <a:lnTo>
                  <a:pt x="4274571" y="131613"/>
                </a:lnTo>
                <a:lnTo>
                  <a:pt x="4231287" y="131581"/>
                </a:lnTo>
                <a:lnTo>
                  <a:pt x="4184753" y="131567"/>
                </a:lnTo>
                <a:lnTo>
                  <a:pt x="4139895" y="131561"/>
                </a:lnTo>
                <a:lnTo>
                  <a:pt x="4096562" y="131558"/>
                </a:lnTo>
                <a:lnTo>
                  <a:pt x="4053906" y="131557"/>
                </a:lnTo>
                <a:lnTo>
                  <a:pt x="4008431" y="131556"/>
                </a:lnTo>
                <a:lnTo>
                  <a:pt x="3962094" y="130386"/>
                </a:lnTo>
                <a:lnTo>
                  <a:pt x="3918103" y="125967"/>
                </a:lnTo>
                <a:lnTo>
                  <a:pt x="3872036" y="123222"/>
                </a:lnTo>
                <a:lnTo>
                  <a:pt x="3825435" y="122003"/>
                </a:lnTo>
                <a:lnTo>
                  <a:pt x="3781326" y="121461"/>
                </a:lnTo>
                <a:lnTo>
                  <a:pt x="3735207" y="121220"/>
                </a:lnTo>
                <a:lnTo>
                  <a:pt x="3688583" y="119943"/>
                </a:lnTo>
                <a:lnTo>
                  <a:pt x="3644464" y="115476"/>
                </a:lnTo>
                <a:lnTo>
                  <a:pt x="3601459" y="112711"/>
                </a:lnTo>
                <a:lnTo>
                  <a:pt x="3557780" y="110312"/>
                </a:lnTo>
                <a:lnTo>
                  <a:pt x="3511070" y="105346"/>
                </a:lnTo>
                <a:lnTo>
                  <a:pt x="3466134" y="102360"/>
                </a:lnTo>
                <a:lnTo>
                  <a:pt x="3421596" y="101032"/>
                </a:lnTo>
                <a:lnTo>
                  <a:pt x="3374505" y="100442"/>
                </a:lnTo>
                <a:lnTo>
                  <a:pt x="3329399" y="97060"/>
                </a:lnTo>
                <a:lnTo>
                  <a:pt x="3284786" y="92828"/>
                </a:lnTo>
                <a:lnTo>
                  <a:pt x="3237661" y="90947"/>
                </a:lnTo>
                <a:lnTo>
                  <a:pt x="3189421" y="86991"/>
                </a:lnTo>
                <a:lnTo>
                  <a:pt x="3141855" y="82503"/>
                </a:lnTo>
                <a:lnTo>
                  <a:pt x="3097318" y="80509"/>
                </a:lnTo>
                <a:lnTo>
                  <a:pt x="3051007" y="79622"/>
                </a:lnTo>
                <a:lnTo>
                  <a:pt x="3004298" y="79228"/>
                </a:lnTo>
                <a:lnTo>
                  <a:pt x="2960142" y="79053"/>
                </a:lnTo>
                <a:lnTo>
                  <a:pt x="2917121" y="75856"/>
                </a:lnTo>
                <a:lnTo>
                  <a:pt x="2874603" y="71705"/>
                </a:lnTo>
                <a:lnTo>
                  <a:pt x="2832310" y="69860"/>
                </a:lnTo>
                <a:lnTo>
                  <a:pt x="2786997" y="65921"/>
                </a:lnTo>
                <a:lnTo>
                  <a:pt x="2739561" y="61441"/>
                </a:lnTo>
                <a:lnTo>
                  <a:pt x="2691183" y="59449"/>
                </a:lnTo>
                <a:lnTo>
                  <a:pt x="2645504" y="55445"/>
                </a:lnTo>
                <a:lnTo>
                  <a:pt x="2600637" y="50935"/>
                </a:lnTo>
                <a:lnTo>
                  <a:pt x="2553399" y="48931"/>
                </a:lnTo>
                <a:lnTo>
                  <a:pt x="2505109" y="44921"/>
                </a:lnTo>
                <a:lnTo>
                  <a:pt x="2456350" y="40409"/>
                </a:lnTo>
                <a:lnTo>
                  <a:pt x="2407384" y="38403"/>
                </a:lnTo>
                <a:lnTo>
                  <a:pt x="2361444" y="37512"/>
                </a:lnTo>
                <a:lnTo>
                  <a:pt x="2316460" y="35946"/>
                </a:lnTo>
                <a:lnTo>
                  <a:pt x="2269171" y="31351"/>
                </a:lnTo>
                <a:lnTo>
                  <a:pt x="2223977" y="28529"/>
                </a:lnTo>
                <a:lnTo>
                  <a:pt x="2180495" y="26104"/>
                </a:lnTo>
                <a:lnTo>
                  <a:pt x="2137772" y="21127"/>
                </a:lnTo>
                <a:lnTo>
                  <a:pt x="2092268" y="18136"/>
                </a:lnTo>
                <a:lnTo>
                  <a:pt x="2045918" y="16806"/>
                </a:lnTo>
                <a:lnTo>
                  <a:pt x="2001921" y="16215"/>
                </a:lnTo>
                <a:lnTo>
                  <a:pt x="1958971" y="12833"/>
                </a:lnTo>
                <a:lnTo>
                  <a:pt x="1915315" y="8600"/>
                </a:lnTo>
                <a:lnTo>
                  <a:pt x="1868616" y="6719"/>
                </a:lnTo>
                <a:lnTo>
                  <a:pt x="1823685" y="5882"/>
                </a:lnTo>
                <a:lnTo>
                  <a:pt x="1779149" y="5511"/>
                </a:lnTo>
                <a:lnTo>
                  <a:pt x="1732059" y="5346"/>
                </a:lnTo>
                <a:lnTo>
                  <a:pt x="1686953" y="5272"/>
                </a:lnTo>
                <a:lnTo>
                  <a:pt x="1643510" y="5240"/>
                </a:lnTo>
                <a:lnTo>
                  <a:pt x="1600805" y="5225"/>
                </a:lnTo>
                <a:lnTo>
                  <a:pt x="1558428" y="5219"/>
                </a:lnTo>
                <a:lnTo>
                  <a:pt x="1498229" y="5215"/>
                </a:lnTo>
                <a:lnTo>
                  <a:pt x="1440228" y="5214"/>
                </a:lnTo>
                <a:lnTo>
                  <a:pt x="1378589" y="2094"/>
                </a:lnTo>
                <a:lnTo>
                  <a:pt x="1315872" y="0"/>
                </a:lnTo>
                <a:lnTo>
                  <a:pt x="1252835" y="3669"/>
                </a:lnTo>
                <a:lnTo>
                  <a:pt x="1189704" y="4756"/>
                </a:lnTo>
                <a:lnTo>
                  <a:pt x="1126545" y="5078"/>
                </a:lnTo>
                <a:lnTo>
                  <a:pt x="1063377" y="5174"/>
                </a:lnTo>
                <a:lnTo>
                  <a:pt x="1000207" y="5202"/>
                </a:lnTo>
                <a:lnTo>
                  <a:pt x="937037" y="5210"/>
                </a:lnTo>
                <a:lnTo>
                  <a:pt x="876985" y="5212"/>
                </a:lnTo>
                <a:lnTo>
                  <a:pt x="822148" y="5213"/>
                </a:lnTo>
                <a:lnTo>
                  <a:pt x="765735" y="5213"/>
                </a:lnTo>
                <a:lnTo>
                  <a:pt x="707686" y="8333"/>
                </a:lnTo>
                <a:lnTo>
                  <a:pt x="650322" y="13547"/>
                </a:lnTo>
                <a:lnTo>
                  <a:pt x="591991" y="15092"/>
                </a:lnTo>
                <a:lnTo>
                  <a:pt x="537663" y="15549"/>
                </a:lnTo>
                <a:lnTo>
                  <a:pt x="481402" y="15685"/>
                </a:lnTo>
                <a:lnTo>
                  <a:pt x="423398" y="18845"/>
                </a:lnTo>
                <a:lnTo>
                  <a:pt x="366047" y="24070"/>
                </a:lnTo>
                <a:lnTo>
                  <a:pt x="307720" y="25619"/>
                </a:lnTo>
                <a:lnTo>
                  <a:pt x="253394" y="26078"/>
                </a:lnTo>
                <a:lnTo>
                  <a:pt x="203372" y="29333"/>
                </a:lnTo>
                <a:lnTo>
                  <a:pt x="155795" y="34587"/>
                </a:lnTo>
                <a:lnTo>
                  <a:pt x="92906" y="36362"/>
                </a:lnTo>
                <a:lnTo>
                  <a:pt x="37763" y="43948"/>
                </a:lnTo>
                <a:lnTo>
                  <a:pt x="0" y="473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/>
          <p:cNvGrpSpPr/>
          <p:nvPr/>
        </p:nvGrpSpPr>
        <p:grpSpPr>
          <a:xfrm>
            <a:off x="1261738" y="2305741"/>
            <a:ext cx="2959006" cy="652767"/>
            <a:chOff x="1261738" y="2305741"/>
            <a:chExt cx="2959006" cy="652767"/>
          </a:xfrm>
        </p:grpSpPr>
        <p:sp>
          <p:nvSpPr>
            <p:cNvPr id="36" name="Freeform 35"/>
            <p:cNvSpPr/>
            <p:nvPr/>
          </p:nvSpPr>
          <p:spPr>
            <a:xfrm>
              <a:off x="1555199" y="2347854"/>
              <a:ext cx="23092" cy="515898"/>
            </a:xfrm>
            <a:custGeom>
              <a:avLst/>
              <a:gdLst/>
              <a:ahLst/>
              <a:cxnLst/>
              <a:rect l="0" t="0" r="0" b="0"/>
              <a:pathLst>
                <a:path w="23092" h="515898">
                  <a:moveTo>
                    <a:pt x="13547" y="0"/>
                  </a:moveTo>
                  <a:lnTo>
                    <a:pt x="2368" y="22357"/>
                  </a:lnTo>
                  <a:lnTo>
                    <a:pt x="0" y="48931"/>
                  </a:lnTo>
                  <a:lnTo>
                    <a:pt x="5243" y="99896"/>
                  </a:lnTo>
                  <a:lnTo>
                    <a:pt x="11086" y="159451"/>
                  </a:lnTo>
                  <a:lnTo>
                    <a:pt x="12818" y="215311"/>
                  </a:lnTo>
                  <a:lnTo>
                    <a:pt x="13331" y="270857"/>
                  </a:lnTo>
                  <a:lnTo>
                    <a:pt x="14621" y="314573"/>
                  </a:lnTo>
                  <a:lnTo>
                    <a:pt x="20754" y="377477"/>
                  </a:lnTo>
                  <a:lnTo>
                    <a:pt x="23091" y="433679"/>
                  </a:lnTo>
                  <a:lnTo>
                    <a:pt x="20761" y="492594"/>
                  </a:lnTo>
                  <a:lnTo>
                    <a:pt x="13547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261738" y="2400497"/>
              <a:ext cx="370180" cy="291627"/>
            </a:xfrm>
            <a:custGeom>
              <a:avLst/>
              <a:gdLst/>
              <a:ahLst/>
              <a:cxnLst/>
              <a:rect l="0" t="0" r="0" b="0"/>
              <a:pathLst>
                <a:path w="370180" h="291627">
                  <a:moveTo>
                    <a:pt x="370179" y="242156"/>
                  </a:moveTo>
                  <a:lnTo>
                    <a:pt x="359000" y="230977"/>
                  </a:lnTo>
                  <a:lnTo>
                    <a:pt x="352198" y="228854"/>
                  </a:lnTo>
                  <a:lnTo>
                    <a:pt x="325857" y="231455"/>
                  </a:lnTo>
                  <a:lnTo>
                    <a:pt x="285515" y="245934"/>
                  </a:lnTo>
                  <a:lnTo>
                    <a:pt x="238161" y="265389"/>
                  </a:lnTo>
                  <a:lnTo>
                    <a:pt x="177682" y="280497"/>
                  </a:lnTo>
                  <a:lnTo>
                    <a:pt x="126394" y="291626"/>
                  </a:lnTo>
                  <a:lnTo>
                    <a:pt x="88546" y="290739"/>
                  </a:lnTo>
                  <a:lnTo>
                    <a:pt x="44316" y="279958"/>
                  </a:lnTo>
                  <a:lnTo>
                    <a:pt x="17953" y="264405"/>
                  </a:lnTo>
                  <a:lnTo>
                    <a:pt x="5794" y="248534"/>
                  </a:lnTo>
                  <a:lnTo>
                    <a:pt x="913" y="239389"/>
                  </a:lnTo>
                  <a:lnTo>
                    <a:pt x="0" y="229783"/>
                  </a:lnTo>
                  <a:lnTo>
                    <a:pt x="10140" y="173152"/>
                  </a:lnTo>
                  <a:lnTo>
                    <a:pt x="23390" y="116432"/>
                  </a:lnTo>
                  <a:lnTo>
                    <a:pt x="30340" y="78172"/>
                  </a:lnTo>
                  <a:lnTo>
                    <a:pt x="40117" y="16013"/>
                  </a:lnTo>
                  <a:lnTo>
                    <a:pt x="437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717958" y="2432082"/>
              <a:ext cx="362713" cy="386746"/>
            </a:xfrm>
            <a:custGeom>
              <a:avLst/>
              <a:gdLst/>
              <a:ahLst/>
              <a:cxnLst/>
              <a:rect l="0" t="0" r="0" b="0"/>
              <a:pathLst>
                <a:path w="362713" h="386746">
                  <a:moveTo>
                    <a:pt x="145586" y="0"/>
                  </a:moveTo>
                  <a:lnTo>
                    <a:pt x="128818" y="5590"/>
                  </a:lnTo>
                  <a:lnTo>
                    <a:pt x="71338" y="54058"/>
                  </a:lnTo>
                  <a:lnTo>
                    <a:pt x="32386" y="115938"/>
                  </a:lnTo>
                  <a:lnTo>
                    <a:pt x="7368" y="166358"/>
                  </a:lnTo>
                  <a:lnTo>
                    <a:pt x="0" y="221378"/>
                  </a:lnTo>
                  <a:lnTo>
                    <a:pt x="4134" y="277306"/>
                  </a:lnTo>
                  <a:lnTo>
                    <a:pt x="16038" y="302232"/>
                  </a:lnTo>
                  <a:lnTo>
                    <a:pt x="52276" y="346830"/>
                  </a:lnTo>
                  <a:lnTo>
                    <a:pt x="82843" y="367667"/>
                  </a:lnTo>
                  <a:lnTo>
                    <a:pt x="125783" y="384018"/>
                  </a:lnTo>
                  <a:lnTo>
                    <a:pt x="164545" y="386745"/>
                  </a:lnTo>
                  <a:lnTo>
                    <a:pt x="204495" y="379494"/>
                  </a:lnTo>
                  <a:lnTo>
                    <a:pt x="237910" y="363047"/>
                  </a:lnTo>
                  <a:lnTo>
                    <a:pt x="300970" y="312622"/>
                  </a:lnTo>
                  <a:lnTo>
                    <a:pt x="338273" y="255552"/>
                  </a:lnTo>
                  <a:lnTo>
                    <a:pt x="357226" y="220779"/>
                  </a:lnTo>
                  <a:lnTo>
                    <a:pt x="362712" y="182529"/>
                  </a:lnTo>
                  <a:lnTo>
                    <a:pt x="351661" y="121220"/>
                  </a:lnTo>
                  <a:lnTo>
                    <a:pt x="336236" y="91419"/>
                  </a:lnTo>
                  <a:lnTo>
                    <a:pt x="311259" y="67772"/>
                  </a:lnTo>
                  <a:lnTo>
                    <a:pt x="261399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400497" y="2621595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93542" y="7236"/>
                  </a:lnTo>
                  <a:lnTo>
                    <a:pt x="140439" y="12998"/>
                  </a:lnTo>
                  <a:lnTo>
                    <a:pt x="84283" y="19466"/>
                  </a:lnTo>
                  <a:lnTo>
                    <a:pt x="28780" y="2797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495253" y="2495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537367" y="27374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895755" y="2305741"/>
              <a:ext cx="146981" cy="558011"/>
            </a:xfrm>
            <a:custGeom>
              <a:avLst/>
              <a:gdLst/>
              <a:ahLst/>
              <a:cxnLst/>
              <a:rect l="0" t="0" r="0" b="0"/>
              <a:pathLst>
                <a:path w="146981" h="558011">
                  <a:moveTo>
                    <a:pt x="146980" y="0"/>
                  </a:moveTo>
                  <a:lnTo>
                    <a:pt x="122934" y="9575"/>
                  </a:lnTo>
                  <a:lnTo>
                    <a:pt x="108607" y="20243"/>
                  </a:lnTo>
                  <a:lnTo>
                    <a:pt x="75347" y="74552"/>
                  </a:lnTo>
                  <a:lnTo>
                    <a:pt x="49839" y="129573"/>
                  </a:lnTo>
                  <a:lnTo>
                    <a:pt x="25220" y="189721"/>
                  </a:lnTo>
                  <a:lnTo>
                    <a:pt x="10322" y="242890"/>
                  </a:lnTo>
                  <a:lnTo>
                    <a:pt x="1703" y="304041"/>
                  </a:lnTo>
                  <a:lnTo>
                    <a:pt x="0" y="364041"/>
                  </a:lnTo>
                  <a:lnTo>
                    <a:pt x="2783" y="420952"/>
                  </a:lnTo>
                  <a:lnTo>
                    <a:pt x="14178" y="460078"/>
                  </a:lnTo>
                  <a:lnTo>
                    <a:pt x="51807" y="521544"/>
                  </a:lnTo>
                  <a:lnTo>
                    <a:pt x="73281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105906" y="2425719"/>
              <a:ext cx="221100" cy="335594"/>
            </a:xfrm>
            <a:custGeom>
              <a:avLst/>
              <a:gdLst/>
              <a:ahLst/>
              <a:cxnLst/>
              <a:rect l="0" t="0" r="0" b="0"/>
              <a:pathLst>
                <a:path w="221100" h="335594">
                  <a:moveTo>
                    <a:pt x="0" y="90591"/>
                  </a:moveTo>
                  <a:lnTo>
                    <a:pt x="9576" y="66545"/>
                  </a:lnTo>
                  <a:lnTo>
                    <a:pt x="59899" y="9893"/>
                  </a:lnTo>
                  <a:lnTo>
                    <a:pt x="80044" y="2083"/>
                  </a:lnTo>
                  <a:lnTo>
                    <a:pt x="91967" y="0"/>
                  </a:lnTo>
                  <a:lnTo>
                    <a:pt x="114574" y="3925"/>
                  </a:lnTo>
                  <a:lnTo>
                    <a:pt x="125516" y="8248"/>
                  </a:lnTo>
                  <a:lnTo>
                    <a:pt x="140793" y="22409"/>
                  </a:lnTo>
                  <a:lnTo>
                    <a:pt x="160133" y="60096"/>
                  </a:lnTo>
                  <a:lnTo>
                    <a:pt x="167360" y="123245"/>
                  </a:lnTo>
                  <a:lnTo>
                    <a:pt x="168240" y="178540"/>
                  </a:lnTo>
                  <a:lnTo>
                    <a:pt x="160008" y="233353"/>
                  </a:lnTo>
                  <a:lnTo>
                    <a:pt x="143997" y="279188"/>
                  </a:lnTo>
                  <a:lnTo>
                    <a:pt x="118651" y="316448"/>
                  </a:lnTo>
                  <a:lnTo>
                    <a:pt x="98748" y="328623"/>
                  </a:lnTo>
                  <a:lnTo>
                    <a:pt x="75474" y="335593"/>
                  </a:lnTo>
                  <a:lnTo>
                    <a:pt x="53431" y="334792"/>
                  </a:lnTo>
                  <a:lnTo>
                    <a:pt x="35056" y="327417"/>
                  </a:lnTo>
                  <a:lnTo>
                    <a:pt x="26880" y="322175"/>
                  </a:lnTo>
                  <a:lnTo>
                    <a:pt x="14676" y="306991"/>
                  </a:lnTo>
                  <a:lnTo>
                    <a:pt x="9785" y="298029"/>
                  </a:lnTo>
                  <a:lnTo>
                    <a:pt x="7468" y="278712"/>
                  </a:lnTo>
                  <a:lnTo>
                    <a:pt x="11508" y="259599"/>
                  </a:lnTo>
                  <a:lnTo>
                    <a:pt x="21103" y="243305"/>
                  </a:lnTo>
                  <a:lnTo>
                    <a:pt x="36285" y="231384"/>
                  </a:lnTo>
                  <a:lnTo>
                    <a:pt x="55901" y="223356"/>
                  </a:lnTo>
                  <a:lnTo>
                    <a:pt x="109742" y="218202"/>
                  </a:lnTo>
                  <a:lnTo>
                    <a:pt x="165177" y="222773"/>
                  </a:lnTo>
                  <a:lnTo>
                    <a:pt x="221099" y="2379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48103" y="2516310"/>
              <a:ext cx="84229" cy="136872"/>
            </a:xfrm>
            <a:custGeom>
              <a:avLst/>
              <a:gdLst/>
              <a:ahLst/>
              <a:cxnLst/>
              <a:rect l="0" t="0" r="0" b="0"/>
              <a:pathLst>
                <a:path w="84229" h="136872">
                  <a:moveTo>
                    <a:pt x="84228" y="0"/>
                  </a:moveTo>
                  <a:lnTo>
                    <a:pt x="74653" y="24047"/>
                  </a:lnTo>
                  <a:lnTo>
                    <a:pt x="30837" y="8344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548103" y="2516310"/>
              <a:ext cx="105286" cy="126344"/>
            </a:xfrm>
            <a:custGeom>
              <a:avLst/>
              <a:gdLst/>
              <a:ahLst/>
              <a:cxnLst/>
              <a:rect l="0" t="0" r="0" b="0"/>
              <a:pathLst>
                <a:path w="105286" h="126344">
                  <a:moveTo>
                    <a:pt x="105285" y="126343"/>
                  </a:moveTo>
                  <a:lnTo>
                    <a:pt x="68199" y="72467"/>
                  </a:lnTo>
                  <a:lnTo>
                    <a:pt x="14251" y="145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011614" y="2505782"/>
              <a:ext cx="20801" cy="294799"/>
            </a:xfrm>
            <a:custGeom>
              <a:avLst/>
              <a:gdLst/>
              <a:ahLst/>
              <a:cxnLst/>
              <a:rect l="0" t="0" r="0" b="0"/>
              <a:pathLst>
                <a:path w="20801" h="294799">
                  <a:moveTo>
                    <a:pt x="20800" y="0"/>
                  </a:moveTo>
                  <a:lnTo>
                    <a:pt x="9622" y="16768"/>
                  </a:lnTo>
                  <a:lnTo>
                    <a:pt x="2670" y="49552"/>
                  </a:lnTo>
                  <a:lnTo>
                    <a:pt x="611" y="100080"/>
                  </a:lnTo>
                  <a:lnTo>
                    <a:pt x="0" y="153916"/>
                  </a:lnTo>
                  <a:lnTo>
                    <a:pt x="5409" y="206912"/>
                  </a:lnTo>
                  <a:lnTo>
                    <a:pt x="9311" y="265306"/>
                  </a:lnTo>
                  <a:lnTo>
                    <a:pt x="1027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843219" y="2537367"/>
              <a:ext cx="157611" cy="135409"/>
            </a:xfrm>
            <a:custGeom>
              <a:avLst/>
              <a:gdLst/>
              <a:ahLst/>
              <a:cxnLst/>
              <a:rect l="0" t="0" r="0" b="0"/>
              <a:pathLst>
                <a:path w="157611" h="135409">
                  <a:moveTo>
                    <a:pt x="157610" y="126342"/>
                  </a:moveTo>
                  <a:lnTo>
                    <a:pt x="98993" y="126342"/>
                  </a:lnTo>
                  <a:lnTo>
                    <a:pt x="39276" y="134676"/>
                  </a:lnTo>
                  <a:lnTo>
                    <a:pt x="26078" y="135408"/>
                  </a:lnTo>
                  <a:lnTo>
                    <a:pt x="16110" y="132386"/>
                  </a:lnTo>
                  <a:lnTo>
                    <a:pt x="8294" y="126862"/>
                  </a:lnTo>
                  <a:lnTo>
                    <a:pt x="1914" y="119670"/>
                  </a:lnTo>
                  <a:lnTo>
                    <a:pt x="0" y="111366"/>
                  </a:lnTo>
                  <a:lnTo>
                    <a:pt x="8404" y="51407"/>
                  </a:lnTo>
                  <a:lnTo>
                    <a:pt x="207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074528" y="23057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148228" y="2400497"/>
              <a:ext cx="72516" cy="558011"/>
            </a:xfrm>
            <a:custGeom>
              <a:avLst/>
              <a:gdLst/>
              <a:ahLst/>
              <a:cxnLst/>
              <a:rect l="0" t="0" r="0" b="0"/>
              <a:pathLst>
                <a:path w="72516" h="558011">
                  <a:moveTo>
                    <a:pt x="0" y="0"/>
                  </a:moveTo>
                  <a:lnTo>
                    <a:pt x="27510" y="53875"/>
                  </a:lnTo>
                  <a:lnTo>
                    <a:pt x="51138" y="116626"/>
                  </a:lnTo>
                  <a:lnTo>
                    <a:pt x="59605" y="166227"/>
                  </a:lnTo>
                  <a:lnTo>
                    <a:pt x="69702" y="223258"/>
                  </a:lnTo>
                  <a:lnTo>
                    <a:pt x="72515" y="284389"/>
                  </a:lnTo>
                  <a:lnTo>
                    <a:pt x="72178" y="343967"/>
                  </a:lnTo>
                  <a:lnTo>
                    <a:pt x="62177" y="397317"/>
                  </a:lnTo>
                  <a:lnTo>
                    <a:pt x="45492" y="452361"/>
                  </a:lnTo>
                  <a:lnTo>
                    <a:pt x="28058" y="505320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3382536" y="3351260"/>
            <a:ext cx="219776" cy="417491"/>
          </a:xfrm>
          <a:custGeom>
            <a:avLst/>
            <a:gdLst/>
            <a:ahLst/>
            <a:cxnLst/>
            <a:rect l="0" t="0" r="0" b="0"/>
            <a:pathLst>
              <a:path w="219776" h="417491">
                <a:moveTo>
                  <a:pt x="218210" y="102087"/>
                </a:moveTo>
                <a:lnTo>
                  <a:pt x="175548" y="160865"/>
                </a:lnTo>
                <a:lnTo>
                  <a:pt x="147912" y="212093"/>
                </a:lnTo>
                <a:lnTo>
                  <a:pt x="121092" y="267273"/>
                </a:lnTo>
                <a:lnTo>
                  <a:pt x="103316" y="323233"/>
                </a:lnTo>
                <a:lnTo>
                  <a:pt x="98126" y="351282"/>
                </a:lnTo>
                <a:lnTo>
                  <a:pt x="99718" y="379347"/>
                </a:lnTo>
                <a:lnTo>
                  <a:pt x="110565" y="401178"/>
                </a:lnTo>
                <a:lnTo>
                  <a:pt x="118370" y="410275"/>
                </a:lnTo>
                <a:lnTo>
                  <a:pt x="127084" y="415170"/>
                </a:lnTo>
                <a:lnTo>
                  <a:pt x="146124" y="417490"/>
                </a:lnTo>
                <a:lnTo>
                  <a:pt x="166284" y="411502"/>
                </a:lnTo>
                <a:lnTo>
                  <a:pt x="176574" y="406630"/>
                </a:lnTo>
                <a:lnTo>
                  <a:pt x="191126" y="391857"/>
                </a:lnTo>
                <a:lnTo>
                  <a:pt x="215590" y="353778"/>
                </a:lnTo>
                <a:lnTo>
                  <a:pt x="219775" y="330153"/>
                </a:lnTo>
                <a:lnTo>
                  <a:pt x="216566" y="304055"/>
                </a:lnTo>
                <a:lnTo>
                  <a:pt x="207341" y="276858"/>
                </a:lnTo>
                <a:lnTo>
                  <a:pt x="192322" y="258532"/>
                </a:lnTo>
                <a:lnTo>
                  <a:pt x="130438" y="226103"/>
                </a:lnTo>
                <a:lnTo>
                  <a:pt x="71731" y="194198"/>
                </a:lnTo>
                <a:lnTo>
                  <a:pt x="40668" y="178252"/>
                </a:lnTo>
                <a:lnTo>
                  <a:pt x="17296" y="152340"/>
                </a:lnTo>
                <a:lnTo>
                  <a:pt x="6862" y="132611"/>
                </a:lnTo>
                <a:lnTo>
                  <a:pt x="0" y="96183"/>
                </a:lnTo>
                <a:lnTo>
                  <a:pt x="3557" y="55754"/>
                </a:lnTo>
                <a:lnTo>
                  <a:pt x="12064" y="34311"/>
                </a:lnTo>
                <a:lnTo>
                  <a:pt x="17608" y="25318"/>
                </a:lnTo>
                <a:lnTo>
                  <a:pt x="33127" y="12205"/>
                </a:lnTo>
                <a:lnTo>
                  <a:pt x="52893" y="3648"/>
                </a:lnTo>
                <a:lnTo>
                  <a:pt x="89158" y="0"/>
                </a:lnTo>
                <a:lnTo>
                  <a:pt x="130327" y="8655"/>
                </a:lnTo>
                <a:lnTo>
                  <a:pt x="155039" y="1785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2133672" y="3263834"/>
            <a:ext cx="972235" cy="368498"/>
            <a:chOff x="2133672" y="3263834"/>
            <a:chExt cx="972235" cy="368498"/>
          </a:xfrm>
        </p:grpSpPr>
        <p:sp>
          <p:nvSpPr>
            <p:cNvPr id="52" name="Freeform 51"/>
            <p:cNvSpPr/>
            <p:nvPr/>
          </p:nvSpPr>
          <p:spPr>
            <a:xfrm>
              <a:off x="2379440" y="3263834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8333" y="37478"/>
                  </a:lnTo>
                  <a:lnTo>
                    <a:pt x="10095" y="100080"/>
                  </a:lnTo>
                  <a:lnTo>
                    <a:pt x="10400" y="159505"/>
                  </a:lnTo>
                  <a:lnTo>
                    <a:pt x="10490" y="210387"/>
                  </a:lnTo>
                  <a:lnTo>
                    <a:pt x="16106" y="260689"/>
                  </a:lnTo>
                  <a:lnTo>
                    <a:pt x="19590" y="312638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33672" y="3305948"/>
              <a:ext cx="256298" cy="187272"/>
            </a:xfrm>
            <a:custGeom>
              <a:avLst/>
              <a:gdLst/>
              <a:ahLst/>
              <a:cxnLst/>
              <a:rect l="0" t="0" r="0" b="0"/>
              <a:pathLst>
                <a:path w="256298" h="187272">
                  <a:moveTo>
                    <a:pt x="256297" y="115813"/>
                  </a:moveTo>
                  <a:lnTo>
                    <a:pt x="212334" y="136057"/>
                  </a:lnTo>
                  <a:lnTo>
                    <a:pt x="159914" y="170122"/>
                  </a:lnTo>
                  <a:lnTo>
                    <a:pt x="109530" y="184469"/>
                  </a:lnTo>
                  <a:lnTo>
                    <a:pt x="77983" y="187271"/>
                  </a:lnTo>
                  <a:lnTo>
                    <a:pt x="50704" y="179158"/>
                  </a:lnTo>
                  <a:lnTo>
                    <a:pt x="29221" y="163854"/>
                  </a:lnTo>
                  <a:lnTo>
                    <a:pt x="10550" y="135507"/>
                  </a:lnTo>
                  <a:lnTo>
                    <a:pt x="1627" y="115207"/>
                  </a:lnTo>
                  <a:lnTo>
                    <a:pt x="0" y="94487"/>
                  </a:lnTo>
                  <a:lnTo>
                    <a:pt x="4307" y="36013"/>
                  </a:lnTo>
                  <a:lnTo>
                    <a:pt x="141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08007" y="3295419"/>
              <a:ext cx="195093" cy="310912"/>
            </a:xfrm>
            <a:custGeom>
              <a:avLst/>
              <a:gdLst/>
              <a:ahLst/>
              <a:cxnLst/>
              <a:rect l="0" t="0" r="0" b="0"/>
              <a:pathLst>
                <a:path w="195093" h="310912">
                  <a:moveTo>
                    <a:pt x="103060" y="10529"/>
                  </a:moveTo>
                  <a:lnTo>
                    <a:pt x="64687" y="39837"/>
                  </a:lnTo>
                  <a:lnTo>
                    <a:pt x="26059" y="99702"/>
                  </a:lnTo>
                  <a:lnTo>
                    <a:pt x="5283" y="156962"/>
                  </a:lnTo>
                  <a:lnTo>
                    <a:pt x="0" y="194816"/>
                  </a:lnTo>
                  <a:lnTo>
                    <a:pt x="6620" y="248359"/>
                  </a:lnTo>
                  <a:lnTo>
                    <a:pt x="17033" y="281818"/>
                  </a:lnTo>
                  <a:lnTo>
                    <a:pt x="28171" y="299168"/>
                  </a:lnTo>
                  <a:lnTo>
                    <a:pt x="36757" y="304731"/>
                  </a:lnTo>
                  <a:lnTo>
                    <a:pt x="58774" y="310911"/>
                  </a:lnTo>
                  <a:lnTo>
                    <a:pt x="97477" y="308801"/>
                  </a:lnTo>
                  <a:lnTo>
                    <a:pt x="118516" y="297512"/>
                  </a:lnTo>
                  <a:lnTo>
                    <a:pt x="172922" y="240235"/>
                  </a:lnTo>
                  <a:lnTo>
                    <a:pt x="188621" y="204412"/>
                  </a:lnTo>
                  <a:lnTo>
                    <a:pt x="195092" y="158573"/>
                  </a:lnTo>
                  <a:lnTo>
                    <a:pt x="191420" y="107946"/>
                  </a:lnTo>
                  <a:lnTo>
                    <a:pt x="177334" y="67079"/>
                  </a:lnTo>
                  <a:lnTo>
                    <a:pt x="158342" y="38333"/>
                  </a:lnTo>
                  <a:lnTo>
                    <a:pt x="1135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47979" y="3484932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1" y="5589"/>
                  </a:lnTo>
                  <a:lnTo>
                    <a:pt x="40240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00621" y="3337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74321" y="359021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3979772" y="3373582"/>
            <a:ext cx="606874" cy="370271"/>
            <a:chOff x="3979772" y="3373582"/>
            <a:chExt cx="606874" cy="370271"/>
          </a:xfrm>
        </p:grpSpPr>
        <p:sp>
          <p:nvSpPr>
            <p:cNvPr id="59" name="Freeform 58"/>
            <p:cNvSpPr/>
            <p:nvPr/>
          </p:nvSpPr>
          <p:spPr>
            <a:xfrm>
              <a:off x="3979772" y="3474404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3"/>
                  </a:lnTo>
                  <a:lnTo>
                    <a:pt x="1717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42943" y="3590217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33203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77013" y="3373582"/>
              <a:ext cx="309633" cy="370271"/>
            </a:xfrm>
            <a:custGeom>
              <a:avLst/>
              <a:gdLst/>
              <a:ahLst/>
              <a:cxnLst/>
              <a:rect l="0" t="0" r="0" b="0"/>
              <a:pathLst>
                <a:path w="309633" h="370271">
                  <a:moveTo>
                    <a:pt x="229184" y="6065"/>
                  </a:moveTo>
                  <a:lnTo>
                    <a:pt x="170567" y="6065"/>
                  </a:lnTo>
                  <a:lnTo>
                    <a:pt x="116393" y="6065"/>
                  </a:lnTo>
                  <a:lnTo>
                    <a:pt x="60631" y="2946"/>
                  </a:lnTo>
                  <a:lnTo>
                    <a:pt x="33778" y="0"/>
                  </a:lnTo>
                  <a:lnTo>
                    <a:pt x="10146" y="2590"/>
                  </a:lnTo>
                  <a:lnTo>
                    <a:pt x="3610" y="7258"/>
                  </a:lnTo>
                  <a:lnTo>
                    <a:pt x="422" y="13879"/>
                  </a:lnTo>
                  <a:lnTo>
                    <a:pt x="0" y="31765"/>
                  </a:lnTo>
                  <a:lnTo>
                    <a:pt x="6789" y="94876"/>
                  </a:lnTo>
                  <a:lnTo>
                    <a:pt x="9561" y="101538"/>
                  </a:lnTo>
                  <a:lnTo>
                    <a:pt x="13749" y="103639"/>
                  </a:lnTo>
                  <a:lnTo>
                    <a:pt x="53501" y="95127"/>
                  </a:lnTo>
                  <a:lnTo>
                    <a:pt x="112187" y="105430"/>
                  </a:lnTo>
                  <a:lnTo>
                    <a:pt x="165857" y="125143"/>
                  </a:lnTo>
                  <a:lnTo>
                    <a:pt x="229170" y="155946"/>
                  </a:lnTo>
                  <a:lnTo>
                    <a:pt x="265706" y="182030"/>
                  </a:lnTo>
                  <a:lnTo>
                    <a:pt x="300654" y="238351"/>
                  </a:lnTo>
                  <a:lnTo>
                    <a:pt x="309632" y="275062"/>
                  </a:lnTo>
                  <a:lnTo>
                    <a:pt x="305492" y="295635"/>
                  </a:lnTo>
                  <a:lnTo>
                    <a:pt x="283340" y="342505"/>
                  </a:lnTo>
                  <a:lnTo>
                    <a:pt x="267291" y="358756"/>
                  </a:lnTo>
                  <a:lnTo>
                    <a:pt x="245340" y="367537"/>
                  </a:lnTo>
                  <a:lnTo>
                    <a:pt x="219987" y="370270"/>
                  </a:lnTo>
                  <a:lnTo>
                    <a:pt x="174941" y="365613"/>
                  </a:lnTo>
                  <a:lnTo>
                    <a:pt x="155484" y="3640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3" name="Freeform 62"/>
          <p:cNvSpPr/>
          <p:nvPr/>
        </p:nvSpPr>
        <p:spPr>
          <a:xfrm>
            <a:off x="5011565" y="1926715"/>
            <a:ext cx="221099" cy="4527254"/>
          </a:xfrm>
          <a:custGeom>
            <a:avLst/>
            <a:gdLst/>
            <a:ahLst/>
            <a:cxnLst/>
            <a:rect l="0" t="0" r="0" b="0"/>
            <a:pathLst>
              <a:path w="221099" h="4527254">
                <a:moveTo>
                  <a:pt x="221098" y="0"/>
                </a:moveTo>
                <a:lnTo>
                  <a:pt x="204330" y="5589"/>
                </a:lnTo>
                <a:lnTo>
                  <a:pt x="192978" y="17691"/>
                </a:lnTo>
                <a:lnTo>
                  <a:pt x="176159" y="54057"/>
                </a:lnTo>
                <a:lnTo>
                  <a:pt x="166350" y="113804"/>
                </a:lnTo>
                <a:lnTo>
                  <a:pt x="159591" y="168709"/>
                </a:lnTo>
                <a:lnTo>
                  <a:pt x="158420" y="218704"/>
                </a:lnTo>
                <a:lnTo>
                  <a:pt x="158073" y="270561"/>
                </a:lnTo>
                <a:lnTo>
                  <a:pt x="157970" y="322971"/>
                </a:lnTo>
                <a:lnTo>
                  <a:pt x="157940" y="375545"/>
                </a:lnTo>
                <a:lnTo>
                  <a:pt x="150694" y="431241"/>
                </a:lnTo>
                <a:lnTo>
                  <a:pt x="147205" y="480415"/>
                </a:lnTo>
                <a:lnTo>
                  <a:pt x="140452" y="538918"/>
                </a:lnTo>
                <a:lnTo>
                  <a:pt x="136761" y="599537"/>
                </a:lnTo>
                <a:lnTo>
                  <a:pt x="129949" y="656232"/>
                </a:lnTo>
                <a:lnTo>
                  <a:pt x="126240" y="713455"/>
                </a:lnTo>
                <a:lnTo>
                  <a:pt x="118219" y="775368"/>
                </a:lnTo>
                <a:lnTo>
                  <a:pt x="116526" y="830643"/>
                </a:lnTo>
                <a:lnTo>
                  <a:pt x="119143" y="884065"/>
                </a:lnTo>
                <a:lnTo>
                  <a:pt x="121089" y="930699"/>
                </a:lnTo>
                <a:lnTo>
                  <a:pt x="116855" y="989076"/>
                </a:lnTo>
                <a:lnTo>
                  <a:pt x="116122" y="1045262"/>
                </a:lnTo>
                <a:lnTo>
                  <a:pt x="110315" y="1100774"/>
                </a:lnTo>
                <a:lnTo>
                  <a:pt x="106775" y="1159856"/>
                </a:lnTo>
                <a:lnTo>
                  <a:pt x="105726" y="1216226"/>
                </a:lnTo>
                <a:lnTo>
                  <a:pt x="98136" y="1274374"/>
                </a:lnTo>
                <a:lnTo>
                  <a:pt x="95757" y="1329836"/>
                </a:lnTo>
                <a:lnTo>
                  <a:pt x="93883" y="1388383"/>
                </a:lnTo>
                <a:lnTo>
                  <a:pt x="88778" y="1439916"/>
                </a:lnTo>
                <a:lnTo>
                  <a:pt x="91295" y="1501978"/>
                </a:lnTo>
                <a:lnTo>
                  <a:pt x="86842" y="1555072"/>
                </a:lnTo>
                <a:lnTo>
                  <a:pt x="85389" y="1598153"/>
                </a:lnTo>
                <a:lnTo>
                  <a:pt x="84744" y="1644597"/>
                </a:lnTo>
                <a:lnTo>
                  <a:pt x="84457" y="1691365"/>
                </a:lnTo>
                <a:lnTo>
                  <a:pt x="84296" y="1754816"/>
                </a:lnTo>
                <a:lnTo>
                  <a:pt x="83078" y="1807802"/>
                </a:lnTo>
                <a:lnTo>
                  <a:pt x="78647" y="1850858"/>
                </a:lnTo>
                <a:lnTo>
                  <a:pt x="75898" y="1897290"/>
                </a:lnTo>
                <a:lnTo>
                  <a:pt x="73507" y="1945223"/>
                </a:lnTo>
                <a:lnTo>
                  <a:pt x="68544" y="1993822"/>
                </a:lnTo>
                <a:lnTo>
                  <a:pt x="70352" y="2044864"/>
                </a:lnTo>
                <a:lnTo>
                  <a:pt x="73038" y="2101958"/>
                </a:lnTo>
                <a:lnTo>
                  <a:pt x="73503" y="2147744"/>
                </a:lnTo>
                <a:lnTo>
                  <a:pt x="73612" y="2189117"/>
                </a:lnTo>
                <a:lnTo>
                  <a:pt x="73661" y="2234800"/>
                </a:lnTo>
                <a:lnTo>
                  <a:pt x="73688" y="2297199"/>
                </a:lnTo>
                <a:lnTo>
                  <a:pt x="73695" y="2354682"/>
                </a:lnTo>
                <a:lnTo>
                  <a:pt x="70579" y="2414218"/>
                </a:lnTo>
                <a:lnTo>
                  <a:pt x="65365" y="2470853"/>
                </a:lnTo>
                <a:lnTo>
                  <a:pt x="63821" y="2530138"/>
                </a:lnTo>
                <a:lnTo>
                  <a:pt x="63299" y="2592091"/>
                </a:lnTo>
                <a:lnTo>
                  <a:pt x="63196" y="2652899"/>
                </a:lnTo>
                <a:lnTo>
                  <a:pt x="63182" y="2694390"/>
                </a:lnTo>
                <a:lnTo>
                  <a:pt x="63176" y="2740126"/>
                </a:lnTo>
                <a:lnTo>
                  <a:pt x="60052" y="2802555"/>
                </a:lnTo>
                <a:lnTo>
                  <a:pt x="54838" y="2860047"/>
                </a:lnTo>
                <a:lnTo>
                  <a:pt x="50173" y="2916466"/>
                </a:lnTo>
                <a:lnTo>
                  <a:pt x="44502" y="2967888"/>
                </a:lnTo>
                <a:lnTo>
                  <a:pt x="43175" y="3011809"/>
                </a:lnTo>
                <a:lnTo>
                  <a:pt x="42585" y="3058626"/>
                </a:lnTo>
                <a:lnTo>
                  <a:pt x="36664" y="3114254"/>
                </a:lnTo>
                <a:lnTo>
                  <a:pt x="33090" y="3177140"/>
                </a:lnTo>
                <a:lnTo>
                  <a:pt x="32254" y="3223744"/>
                </a:lnTo>
                <a:lnTo>
                  <a:pt x="28664" y="3283541"/>
                </a:lnTo>
                <a:lnTo>
                  <a:pt x="22559" y="3340776"/>
                </a:lnTo>
                <a:lnTo>
                  <a:pt x="21502" y="3394256"/>
                </a:lnTo>
                <a:lnTo>
                  <a:pt x="21254" y="3437223"/>
                </a:lnTo>
                <a:lnTo>
                  <a:pt x="19975" y="3482445"/>
                </a:lnTo>
                <a:lnTo>
                  <a:pt x="13847" y="3545026"/>
                </a:lnTo>
                <a:lnTo>
                  <a:pt x="11511" y="3596585"/>
                </a:lnTo>
                <a:lnTo>
                  <a:pt x="10819" y="3654105"/>
                </a:lnTo>
                <a:lnTo>
                  <a:pt x="9444" y="3706373"/>
                </a:lnTo>
                <a:lnTo>
                  <a:pt x="2212" y="3766020"/>
                </a:lnTo>
                <a:lnTo>
                  <a:pt x="6026" y="3827584"/>
                </a:lnTo>
                <a:lnTo>
                  <a:pt x="2403" y="3890352"/>
                </a:lnTo>
                <a:lnTo>
                  <a:pt x="712" y="3941708"/>
                </a:lnTo>
                <a:lnTo>
                  <a:pt x="210" y="3993970"/>
                </a:lnTo>
                <a:lnTo>
                  <a:pt x="62" y="4046500"/>
                </a:lnTo>
                <a:lnTo>
                  <a:pt x="18" y="4099109"/>
                </a:lnTo>
                <a:lnTo>
                  <a:pt x="5" y="4150572"/>
                </a:lnTo>
                <a:lnTo>
                  <a:pt x="0" y="4213594"/>
                </a:lnTo>
                <a:lnTo>
                  <a:pt x="0" y="4276433"/>
                </a:lnTo>
                <a:lnTo>
                  <a:pt x="0" y="4333906"/>
                </a:lnTo>
                <a:lnTo>
                  <a:pt x="3119" y="4393438"/>
                </a:lnTo>
                <a:lnTo>
                  <a:pt x="8333" y="4443931"/>
                </a:lnTo>
                <a:lnTo>
                  <a:pt x="9878" y="4489698"/>
                </a:lnTo>
                <a:lnTo>
                  <a:pt x="10528" y="452725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5844702" y="2138537"/>
            <a:ext cx="2799195" cy="809443"/>
            <a:chOff x="5844702" y="2138537"/>
            <a:chExt cx="2799195" cy="809443"/>
          </a:xfrm>
        </p:grpSpPr>
        <p:sp>
          <p:nvSpPr>
            <p:cNvPr id="64" name="Freeform 63"/>
            <p:cNvSpPr/>
            <p:nvPr/>
          </p:nvSpPr>
          <p:spPr>
            <a:xfrm>
              <a:off x="5844702" y="2179399"/>
              <a:ext cx="156542" cy="768581"/>
            </a:xfrm>
            <a:custGeom>
              <a:avLst/>
              <a:gdLst/>
              <a:ahLst/>
              <a:cxnLst/>
              <a:rect l="0" t="0" r="0" b="0"/>
              <a:pathLst>
                <a:path w="156542" h="768581">
                  <a:moveTo>
                    <a:pt x="135484" y="0"/>
                  </a:moveTo>
                  <a:lnTo>
                    <a:pt x="92822" y="48900"/>
                  </a:lnTo>
                  <a:lnTo>
                    <a:pt x="66609" y="105962"/>
                  </a:lnTo>
                  <a:lnTo>
                    <a:pt x="47920" y="166927"/>
                  </a:lnTo>
                  <a:lnTo>
                    <a:pt x="33743" y="218673"/>
                  </a:lnTo>
                  <a:lnTo>
                    <a:pt x="19678" y="270835"/>
                  </a:lnTo>
                  <a:lnTo>
                    <a:pt x="5634" y="320870"/>
                  </a:lnTo>
                  <a:lnTo>
                    <a:pt x="0" y="383049"/>
                  </a:lnTo>
                  <a:lnTo>
                    <a:pt x="2007" y="444724"/>
                  </a:lnTo>
                  <a:lnTo>
                    <a:pt x="13322" y="507297"/>
                  </a:lnTo>
                  <a:lnTo>
                    <a:pt x="34058" y="564717"/>
                  </a:lnTo>
                  <a:lnTo>
                    <a:pt x="53751" y="618000"/>
                  </a:lnTo>
                  <a:lnTo>
                    <a:pt x="93915" y="674574"/>
                  </a:lnTo>
                  <a:lnTo>
                    <a:pt x="131584" y="729887"/>
                  </a:lnTo>
                  <a:lnTo>
                    <a:pt x="156541" y="768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127585" y="2319009"/>
              <a:ext cx="309561" cy="537113"/>
            </a:xfrm>
            <a:custGeom>
              <a:avLst/>
              <a:gdLst/>
              <a:ahLst/>
              <a:cxnLst/>
              <a:rect l="0" t="0" r="0" b="0"/>
              <a:pathLst>
                <a:path w="309561" h="537113">
                  <a:moveTo>
                    <a:pt x="0" y="92017"/>
                  </a:moveTo>
                  <a:lnTo>
                    <a:pt x="1" y="69660"/>
                  </a:lnTo>
                  <a:lnTo>
                    <a:pt x="6240" y="52444"/>
                  </a:lnTo>
                  <a:lnTo>
                    <a:pt x="29309" y="22329"/>
                  </a:lnTo>
                  <a:lnTo>
                    <a:pt x="55088" y="6507"/>
                  </a:lnTo>
                  <a:lnTo>
                    <a:pt x="90542" y="0"/>
                  </a:lnTo>
                  <a:lnTo>
                    <a:pt x="125093" y="3661"/>
                  </a:lnTo>
                  <a:lnTo>
                    <a:pt x="143724" y="15313"/>
                  </a:lnTo>
                  <a:lnTo>
                    <a:pt x="158634" y="32190"/>
                  </a:lnTo>
                  <a:lnTo>
                    <a:pt x="169160" y="51389"/>
                  </a:lnTo>
                  <a:lnTo>
                    <a:pt x="176074" y="87518"/>
                  </a:lnTo>
                  <a:lnTo>
                    <a:pt x="172533" y="122269"/>
                  </a:lnTo>
                  <a:lnTo>
                    <a:pt x="158486" y="154792"/>
                  </a:lnTo>
                  <a:lnTo>
                    <a:pt x="139506" y="181067"/>
                  </a:lnTo>
                  <a:lnTo>
                    <a:pt x="110745" y="200161"/>
                  </a:lnTo>
                  <a:lnTo>
                    <a:pt x="112435" y="200377"/>
                  </a:lnTo>
                  <a:lnTo>
                    <a:pt x="117071" y="199352"/>
                  </a:lnTo>
                  <a:lnTo>
                    <a:pt x="159480" y="209024"/>
                  </a:lnTo>
                  <a:lnTo>
                    <a:pt x="221235" y="232112"/>
                  </a:lnTo>
                  <a:lnTo>
                    <a:pt x="241046" y="245528"/>
                  </a:lnTo>
                  <a:lnTo>
                    <a:pt x="280152" y="287274"/>
                  </a:lnTo>
                  <a:lnTo>
                    <a:pt x="304322" y="343262"/>
                  </a:lnTo>
                  <a:lnTo>
                    <a:pt x="309560" y="365118"/>
                  </a:lnTo>
                  <a:lnTo>
                    <a:pt x="303389" y="407745"/>
                  </a:lnTo>
                  <a:lnTo>
                    <a:pt x="291104" y="439420"/>
                  </a:lnTo>
                  <a:lnTo>
                    <a:pt x="250811" y="498160"/>
                  </a:lnTo>
                  <a:lnTo>
                    <a:pt x="220544" y="523661"/>
                  </a:lnTo>
                  <a:lnTo>
                    <a:pt x="199795" y="534593"/>
                  </a:lnTo>
                  <a:lnTo>
                    <a:pt x="178875" y="537112"/>
                  </a:lnTo>
                  <a:lnTo>
                    <a:pt x="120262" y="526190"/>
                  </a:lnTo>
                  <a:lnTo>
                    <a:pt x="84228" y="513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54010" y="2474197"/>
              <a:ext cx="115814" cy="136871"/>
            </a:xfrm>
            <a:custGeom>
              <a:avLst/>
              <a:gdLst/>
              <a:ahLst/>
              <a:cxnLst/>
              <a:rect l="0" t="0" r="0" b="0"/>
              <a:pathLst>
                <a:path w="115814" h="136871">
                  <a:moveTo>
                    <a:pt x="115813" y="0"/>
                  </a:moveTo>
                  <a:lnTo>
                    <a:pt x="73153" y="54114"/>
                  </a:lnTo>
                  <a:lnTo>
                    <a:pt x="18946" y="11736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43482" y="2505782"/>
              <a:ext cx="136871" cy="115814"/>
            </a:xfrm>
            <a:custGeom>
              <a:avLst/>
              <a:gdLst/>
              <a:ahLst/>
              <a:cxnLst/>
              <a:rect l="0" t="0" r="0" b="0"/>
              <a:pathLst>
                <a:path w="136871" h="115814">
                  <a:moveTo>
                    <a:pt x="136870" y="115813"/>
                  </a:moveTo>
                  <a:lnTo>
                    <a:pt x="81783" y="66315"/>
                  </a:lnTo>
                  <a:lnTo>
                    <a:pt x="21235" y="136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06694" y="2351811"/>
              <a:ext cx="273742" cy="430933"/>
            </a:xfrm>
            <a:custGeom>
              <a:avLst/>
              <a:gdLst/>
              <a:ahLst/>
              <a:cxnLst/>
              <a:rect l="0" t="0" r="0" b="0"/>
              <a:pathLst>
                <a:path w="273742" h="430933">
                  <a:moveTo>
                    <a:pt x="0" y="69743"/>
                  </a:moveTo>
                  <a:lnTo>
                    <a:pt x="29308" y="31370"/>
                  </a:lnTo>
                  <a:lnTo>
                    <a:pt x="55088" y="10150"/>
                  </a:lnTo>
                  <a:lnTo>
                    <a:pt x="77906" y="2313"/>
                  </a:lnTo>
                  <a:lnTo>
                    <a:pt x="102475" y="0"/>
                  </a:lnTo>
                  <a:lnTo>
                    <a:pt x="125093" y="2871"/>
                  </a:lnTo>
                  <a:lnTo>
                    <a:pt x="157557" y="16654"/>
                  </a:lnTo>
                  <a:lnTo>
                    <a:pt x="206412" y="55974"/>
                  </a:lnTo>
                  <a:lnTo>
                    <a:pt x="240053" y="118086"/>
                  </a:lnTo>
                  <a:lnTo>
                    <a:pt x="257425" y="172056"/>
                  </a:lnTo>
                  <a:lnTo>
                    <a:pt x="262069" y="227777"/>
                  </a:lnTo>
                  <a:lnTo>
                    <a:pt x="262986" y="283843"/>
                  </a:lnTo>
                  <a:lnTo>
                    <a:pt x="257557" y="320353"/>
                  </a:lnTo>
                  <a:lnTo>
                    <a:pt x="242950" y="358987"/>
                  </a:lnTo>
                  <a:lnTo>
                    <a:pt x="194248" y="412570"/>
                  </a:lnTo>
                  <a:lnTo>
                    <a:pt x="161150" y="428815"/>
                  </a:lnTo>
                  <a:lnTo>
                    <a:pt x="135183" y="430932"/>
                  </a:lnTo>
                  <a:lnTo>
                    <a:pt x="74864" y="419730"/>
                  </a:lnTo>
                  <a:lnTo>
                    <a:pt x="53160" y="413246"/>
                  </a:lnTo>
                  <a:lnTo>
                    <a:pt x="44799" y="407540"/>
                  </a:lnTo>
                  <a:lnTo>
                    <a:pt x="32389" y="391840"/>
                  </a:lnTo>
                  <a:lnTo>
                    <a:pt x="29213" y="373164"/>
                  </a:lnTo>
                  <a:lnTo>
                    <a:pt x="30004" y="363271"/>
                  </a:lnTo>
                  <a:lnTo>
                    <a:pt x="37122" y="346039"/>
                  </a:lnTo>
                  <a:lnTo>
                    <a:pt x="42296" y="338168"/>
                  </a:lnTo>
                  <a:lnTo>
                    <a:pt x="57403" y="326304"/>
                  </a:lnTo>
                  <a:lnTo>
                    <a:pt x="95697" y="309155"/>
                  </a:lnTo>
                  <a:lnTo>
                    <a:pt x="116231" y="307949"/>
                  </a:lnTo>
                  <a:lnTo>
                    <a:pt x="169188" y="316708"/>
                  </a:lnTo>
                  <a:lnTo>
                    <a:pt x="220333" y="330872"/>
                  </a:lnTo>
                  <a:lnTo>
                    <a:pt x="273741" y="3540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127792" y="2179399"/>
              <a:ext cx="336148" cy="726467"/>
            </a:xfrm>
            <a:custGeom>
              <a:avLst/>
              <a:gdLst/>
              <a:ahLst/>
              <a:cxnLst/>
              <a:rect l="0" t="0" r="0" b="0"/>
              <a:pathLst>
                <a:path w="336148" h="726467">
                  <a:moveTo>
                    <a:pt x="0" y="0"/>
                  </a:moveTo>
                  <a:lnTo>
                    <a:pt x="61111" y="25193"/>
                  </a:lnTo>
                  <a:lnTo>
                    <a:pt x="115542" y="50833"/>
                  </a:lnTo>
                  <a:lnTo>
                    <a:pt x="178775" y="91129"/>
                  </a:lnTo>
                  <a:lnTo>
                    <a:pt x="203619" y="112139"/>
                  </a:lnTo>
                  <a:lnTo>
                    <a:pt x="253155" y="173330"/>
                  </a:lnTo>
                  <a:lnTo>
                    <a:pt x="285316" y="234452"/>
                  </a:lnTo>
                  <a:lnTo>
                    <a:pt x="313639" y="293783"/>
                  </a:lnTo>
                  <a:lnTo>
                    <a:pt x="328197" y="337261"/>
                  </a:lnTo>
                  <a:lnTo>
                    <a:pt x="334330" y="392777"/>
                  </a:lnTo>
                  <a:lnTo>
                    <a:pt x="336147" y="453680"/>
                  </a:lnTo>
                  <a:lnTo>
                    <a:pt x="331096" y="510590"/>
                  </a:lnTo>
                  <a:lnTo>
                    <a:pt x="317740" y="573816"/>
                  </a:lnTo>
                  <a:lnTo>
                    <a:pt x="293785" y="628246"/>
                  </a:lnTo>
                  <a:lnTo>
                    <a:pt x="257809" y="691457"/>
                  </a:lnTo>
                  <a:lnTo>
                    <a:pt x="221099" y="7264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785891" y="2432082"/>
              <a:ext cx="15726" cy="231628"/>
            </a:xfrm>
            <a:custGeom>
              <a:avLst/>
              <a:gdLst/>
              <a:ahLst/>
              <a:cxnLst/>
              <a:rect l="0" t="0" r="0" b="0"/>
              <a:pathLst>
                <a:path w="15726" h="231628">
                  <a:moveTo>
                    <a:pt x="15725" y="0"/>
                  </a:moveTo>
                  <a:lnTo>
                    <a:pt x="7392" y="37478"/>
                  </a:lnTo>
                  <a:lnTo>
                    <a:pt x="5631" y="94491"/>
                  </a:lnTo>
                  <a:lnTo>
                    <a:pt x="4113" y="153673"/>
                  </a:lnTo>
                  <a:lnTo>
                    <a:pt x="0" y="204184"/>
                  </a:lnTo>
                  <a:lnTo>
                    <a:pt x="519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685803" y="2547896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188010" y="0"/>
                  </a:lnTo>
                  <a:lnTo>
                    <a:pt x="133064" y="0"/>
                  </a:lnTo>
                  <a:lnTo>
                    <a:pt x="78320" y="1170"/>
                  </a:lnTo>
                  <a:lnTo>
                    <a:pt x="32498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106943" y="2308443"/>
              <a:ext cx="372512" cy="487921"/>
            </a:xfrm>
            <a:custGeom>
              <a:avLst/>
              <a:gdLst/>
              <a:ahLst/>
              <a:cxnLst/>
              <a:rect l="0" t="0" r="0" b="0"/>
              <a:pathLst>
                <a:path w="372512" h="487921">
                  <a:moveTo>
                    <a:pt x="0" y="81526"/>
                  </a:moveTo>
                  <a:lnTo>
                    <a:pt x="9575" y="57479"/>
                  </a:lnTo>
                  <a:lnTo>
                    <a:pt x="39403" y="21932"/>
                  </a:lnTo>
                  <a:lnTo>
                    <a:pt x="65487" y="6417"/>
                  </a:lnTo>
                  <a:lnTo>
                    <a:pt x="106621" y="0"/>
                  </a:lnTo>
                  <a:lnTo>
                    <a:pt x="150264" y="3687"/>
                  </a:lnTo>
                  <a:lnTo>
                    <a:pt x="187242" y="17778"/>
                  </a:lnTo>
                  <a:lnTo>
                    <a:pt x="214836" y="36771"/>
                  </a:lnTo>
                  <a:lnTo>
                    <a:pt x="232241" y="62806"/>
                  </a:lnTo>
                  <a:lnTo>
                    <a:pt x="233206" y="72555"/>
                  </a:lnTo>
                  <a:lnTo>
                    <a:pt x="228039" y="92747"/>
                  </a:lnTo>
                  <a:lnTo>
                    <a:pt x="205658" y="125899"/>
                  </a:lnTo>
                  <a:lnTo>
                    <a:pt x="192399" y="140632"/>
                  </a:lnTo>
                  <a:lnTo>
                    <a:pt x="191437" y="144326"/>
                  </a:lnTo>
                  <a:lnTo>
                    <a:pt x="194305" y="145619"/>
                  </a:lnTo>
                  <a:lnTo>
                    <a:pt x="206851" y="146276"/>
                  </a:lnTo>
                  <a:lnTo>
                    <a:pt x="253580" y="159405"/>
                  </a:lnTo>
                  <a:lnTo>
                    <a:pt x="278946" y="175051"/>
                  </a:lnTo>
                  <a:lnTo>
                    <a:pt x="322715" y="229741"/>
                  </a:lnTo>
                  <a:lnTo>
                    <a:pt x="354828" y="290008"/>
                  </a:lnTo>
                  <a:lnTo>
                    <a:pt x="371386" y="339386"/>
                  </a:lnTo>
                  <a:lnTo>
                    <a:pt x="372511" y="363416"/>
                  </a:lnTo>
                  <a:lnTo>
                    <a:pt x="367942" y="385795"/>
                  </a:lnTo>
                  <a:lnTo>
                    <a:pt x="352215" y="416954"/>
                  </a:lnTo>
                  <a:lnTo>
                    <a:pt x="331568" y="441525"/>
                  </a:lnTo>
                  <a:lnTo>
                    <a:pt x="283566" y="477904"/>
                  </a:lnTo>
                  <a:lnTo>
                    <a:pt x="241297" y="487920"/>
                  </a:lnTo>
                  <a:lnTo>
                    <a:pt x="183018" y="482899"/>
                  </a:lnTo>
                  <a:lnTo>
                    <a:pt x="126342" y="4710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443855" y="2138537"/>
              <a:ext cx="200042" cy="204903"/>
            </a:xfrm>
            <a:custGeom>
              <a:avLst/>
              <a:gdLst/>
              <a:ahLst/>
              <a:cxnLst/>
              <a:rect l="0" t="0" r="0" b="0"/>
              <a:pathLst>
                <a:path w="200042" h="204903">
                  <a:moveTo>
                    <a:pt x="0" y="51390"/>
                  </a:moveTo>
                  <a:lnTo>
                    <a:pt x="5589" y="34623"/>
                  </a:lnTo>
                  <a:lnTo>
                    <a:pt x="17692" y="20151"/>
                  </a:lnTo>
                  <a:lnTo>
                    <a:pt x="25832" y="13017"/>
                  </a:lnTo>
                  <a:lnTo>
                    <a:pt x="47356" y="5089"/>
                  </a:lnTo>
                  <a:lnTo>
                    <a:pt x="99301" y="0"/>
                  </a:lnTo>
                  <a:lnTo>
                    <a:pt x="120563" y="5543"/>
                  </a:lnTo>
                  <a:lnTo>
                    <a:pt x="129508" y="10297"/>
                  </a:lnTo>
                  <a:lnTo>
                    <a:pt x="142567" y="24938"/>
                  </a:lnTo>
                  <a:lnTo>
                    <a:pt x="160482" y="62933"/>
                  </a:lnTo>
                  <a:lnTo>
                    <a:pt x="166093" y="104983"/>
                  </a:lnTo>
                  <a:lnTo>
                    <a:pt x="162166" y="143309"/>
                  </a:lnTo>
                  <a:lnTo>
                    <a:pt x="153572" y="162823"/>
                  </a:lnTo>
                  <a:lnTo>
                    <a:pt x="128991" y="194414"/>
                  </a:lnTo>
                  <a:lnTo>
                    <a:pt x="109192" y="202694"/>
                  </a:lnTo>
                  <a:lnTo>
                    <a:pt x="97361" y="204902"/>
                  </a:lnTo>
                  <a:lnTo>
                    <a:pt x="77977" y="201116"/>
                  </a:lnTo>
                  <a:lnTo>
                    <a:pt x="69532" y="196831"/>
                  </a:lnTo>
                  <a:lnTo>
                    <a:pt x="65072" y="190465"/>
                  </a:lnTo>
                  <a:lnTo>
                    <a:pt x="63269" y="182711"/>
                  </a:lnTo>
                  <a:lnTo>
                    <a:pt x="63236" y="174032"/>
                  </a:lnTo>
                  <a:lnTo>
                    <a:pt x="66723" y="167077"/>
                  </a:lnTo>
                  <a:lnTo>
                    <a:pt x="101550" y="137955"/>
                  </a:lnTo>
                  <a:lnTo>
                    <a:pt x="110984" y="134837"/>
                  </a:lnTo>
                  <a:lnTo>
                    <a:pt x="133943" y="134491"/>
                  </a:lnTo>
                  <a:lnTo>
                    <a:pt x="153507" y="141356"/>
                  </a:lnTo>
                  <a:lnTo>
                    <a:pt x="200041" y="167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636346" y="3119151"/>
            <a:ext cx="1386370" cy="622553"/>
            <a:chOff x="6636346" y="3119151"/>
            <a:chExt cx="1386370" cy="622553"/>
          </a:xfrm>
        </p:grpSpPr>
        <p:sp>
          <p:nvSpPr>
            <p:cNvPr id="75" name="Freeform 74"/>
            <p:cNvSpPr/>
            <p:nvPr/>
          </p:nvSpPr>
          <p:spPr>
            <a:xfrm>
              <a:off x="6636346" y="3274362"/>
              <a:ext cx="242026" cy="467342"/>
            </a:xfrm>
            <a:custGeom>
              <a:avLst/>
              <a:gdLst/>
              <a:ahLst/>
              <a:cxnLst/>
              <a:rect l="0" t="0" r="0" b="0"/>
              <a:pathLst>
                <a:path w="242026" h="467342">
                  <a:moveTo>
                    <a:pt x="175592" y="0"/>
                  </a:moveTo>
                  <a:lnTo>
                    <a:pt x="151545" y="9575"/>
                  </a:lnTo>
                  <a:lnTo>
                    <a:pt x="130123" y="27534"/>
                  </a:lnTo>
                  <a:lnTo>
                    <a:pt x="94894" y="80142"/>
                  </a:lnTo>
                  <a:lnTo>
                    <a:pt x="66801" y="132771"/>
                  </a:lnTo>
                  <a:lnTo>
                    <a:pt x="31702" y="194563"/>
                  </a:lnTo>
                  <a:lnTo>
                    <a:pt x="12031" y="255545"/>
                  </a:lnTo>
                  <a:lnTo>
                    <a:pt x="0" y="306932"/>
                  </a:lnTo>
                  <a:lnTo>
                    <a:pt x="2867" y="367385"/>
                  </a:lnTo>
                  <a:lnTo>
                    <a:pt x="11460" y="407162"/>
                  </a:lnTo>
                  <a:lnTo>
                    <a:pt x="24266" y="427016"/>
                  </a:lnTo>
                  <a:lnTo>
                    <a:pt x="41655" y="442469"/>
                  </a:lnTo>
                  <a:lnTo>
                    <a:pt x="84535" y="461921"/>
                  </a:lnTo>
                  <a:lnTo>
                    <a:pt x="110556" y="467341"/>
                  </a:lnTo>
                  <a:lnTo>
                    <a:pt x="137718" y="465851"/>
                  </a:lnTo>
                  <a:lnTo>
                    <a:pt x="173729" y="452845"/>
                  </a:lnTo>
                  <a:lnTo>
                    <a:pt x="223945" y="413824"/>
                  </a:lnTo>
                  <a:lnTo>
                    <a:pt x="239962" y="387387"/>
                  </a:lnTo>
                  <a:lnTo>
                    <a:pt x="242025" y="364415"/>
                  </a:lnTo>
                  <a:lnTo>
                    <a:pt x="240938" y="351737"/>
                  </a:lnTo>
                  <a:lnTo>
                    <a:pt x="236703" y="342116"/>
                  </a:lnTo>
                  <a:lnTo>
                    <a:pt x="222639" y="328307"/>
                  </a:lnTo>
                  <a:lnTo>
                    <a:pt x="194991" y="313955"/>
                  </a:lnTo>
                  <a:lnTo>
                    <a:pt x="158983" y="307884"/>
                  </a:lnTo>
                  <a:lnTo>
                    <a:pt x="138574" y="312702"/>
                  </a:lnTo>
                  <a:lnTo>
                    <a:pt x="10189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233077" y="3369119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3293" y="27556"/>
                  </a:lnTo>
                  <a:lnTo>
                    <a:pt x="651" y="83778"/>
                  </a:lnTo>
                  <a:lnTo>
                    <a:pt x="129" y="1402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01492" y="3434724"/>
              <a:ext cx="157928" cy="18624"/>
            </a:xfrm>
            <a:custGeom>
              <a:avLst/>
              <a:gdLst/>
              <a:ahLst/>
              <a:cxnLst/>
              <a:rect l="0" t="0" r="0" b="0"/>
              <a:pathLst>
                <a:path w="157928" h="18624">
                  <a:moveTo>
                    <a:pt x="157927" y="18623"/>
                  </a:moveTo>
                  <a:lnTo>
                    <a:pt x="102883" y="1834"/>
                  </a:lnTo>
                  <a:lnTo>
                    <a:pt x="66099" y="0"/>
                  </a:lnTo>
                  <a:lnTo>
                    <a:pt x="24755" y="9268"/>
                  </a:lnTo>
                  <a:lnTo>
                    <a:pt x="0" y="18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485761" y="3343545"/>
              <a:ext cx="288205" cy="333802"/>
            </a:xfrm>
            <a:custGeom>
              <a:avLst/>
              <a:gdLst/>
              <a:ahLst/>
              <a:cxnLst/>
              <a:rect l="0" t="0" r="0" b="0"/>
              <a:pathLst>
                <a:path w="288205" h="333802">
                  <a:moveTo>
                    <a:pt x="0" y="57159"/>
                  </a:moveTo>
                  <a:lnTo>
                    <a:pt x="17981" y="41518"/>
                  </a:lnTo>
                  <a:lnTo>
                    <a:pt x="68288" y="12656"/>
                  </a:lnTo>
                  <a:lnTo>
                    <a:pt x="125399" y="0"/>
                  </a:lnTo>
                  <a:lnTo>
                    <a:pt x="135072" y="335"/>
                  </a:lnTo>
                  <a:lnTo>
                    <a:pt x="152059" y="6948"/>
                  </a:lnTo>
                  <a:lnTo>
                    <a:pt x="164289" y="20805"/>
                  </a:lnTo>
                  <a:lnTo>
                    <a:pt x="169188" y="29414"/>
                  </a:lnTo>
                  <a:lnTo>
                    <a:pt x="170114" y="37493"/>
                  </a:lnTo>
                  <a:lnTo>
                    <a:pt x="164903" y="52708"/>
                  </a:lnTo>
                  <a:lnTo>
                    <a:pt x="129232" y="101270"/>
                  </a:lnTo>
                  <a:lnTo>
                    <a:pt x="112419" y="114979"/>
                  </a:lnTo>
                  <a:lnTo>
                    <a:pt x="100267" y="122631"/>
                  </a:lnTo>
                  <a:lnTo>
                    <a:pt x="101940" y="123034"/>
                  </a:lnTo>
                  <a:lnTo>
                    <a:pt x="135430" y="120864"/>
                  </a:lnTo>
                  <a:lnTo>
                    <a:pt x="189324" y="131853"/>
                  </a:lnTo>
                  <a:lnTo>
                    <a:pt x="240961" y="149707"/>
                  </a:lnTo>
                  <a:lnTo>
                    <a:pt x="257613" y="161073"/>
                  </a:lnTo>
                  <a:lnTo>
                    <a:pt x="269693" y="177042"/>
                  </a:lnTo>
                  <a:lnTo>
                    <a:pt x="286980" y="215890"/>
                  </a:lnTo>
                  <a:lnTo>
                    <a:pt x="288204" y="236501"/>
                  </a:lnTo>
                  <a:lnTo>
                    <a:pt x="279458" y="283918"/>
                  </a:lnTo>
                  <a:lnTo>
                    <a:pt x="266923" y="304560"/>
                  </a:lnTo>
                  <a:lnTo>
                    <a:pt x="248484" y="320363"/>
                  </a:lnTo>
                  <a:lnTo>
                    <a:pt x="224692" y="331286"/>
                  </a:lnTo>
                  <a:lnTo>
                    <a:pt x="201639" y="333801"/>
                  </a:lnTo>
                  <a:lnTo>
                    <a:pt x="147400" y="3309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801616" y="3119151"/>
              <a:ext cx="221100" cy="192393"/>
            </a:xfrm>
            <a:custGeom>
              <a:avLst/>
              <a:gdLst/>
              <a:ahLst/>
              <a:cxnLst/>
              <a:rect l="0" t="0" r="0" b="0"/>
              <a:pathLst>
                <a:path w="221100" h="192393">
                  <a:moveTo>
                    <a:pt x="0" y="60455"/>
                  </a:moveTo>
                  <a:lnTo>
                    <a:pt x="17981" y="36408"/>
                  </a:lnTo>
                  <a:lnTo>
                    <a:pt x="44322" y="16155"/>
                  </a:lnTo>
                  <a:lnTo>
                    <a:pt x="75524" y="3395"/>
                  </a:lnTo>
                  <a:lnTo>
                    <a:pt x="100637" y="0"/>
                  </a:lnTo>
                  <a:lnTo>
                    <a:pt x="121156" y="4730"/>
                  </a:lnTo>
                  <a:lnTo>
                    <a:pt x="166820" y="27294"/>
                  </a:lnTo>
                  <a:lnTo>
                    <a:pt x="178648" y="43377"/>
                  </a:lnTo>
                  <a:lnTo>
                    <a:pt x="186294" y="77751"/>
                  </a:lnTo>
                  <a:lnTo>
                    <a:pt x="188559" y="117572"/>
                  </a:lnTo>
                  <a:lnTo>
                    <a:pt x="182850" y="141992"/>
                  </a:lnTo>
                  <a:lnTo>
                    <a:pt x="171344" y="163374"/>
                  </a:lnTo>
                  <a:lnTo>
                    <a:pt x="154532" y="180676"/>
                  </a:lnTo>
                  <a:lnTo>
                    <a:pt x="132242" y="189926"/>
                  </a:lnTo>
                  <a:lnTo>
                    <a:pt x="119747" y="192392"/>
                  </a:lnTo>
                  <a:lnTo>
                    <a:pt x="99624" y="188893"/>
                  </a:lnTo>
                  <a:lnTo>
                    <a:pt x="90983" y="184685"/>
                  </a:lnTo>
                  <a:lnTo>
                    <a:pt x="86392" y="178370"/>
                  </a:lnTo>
                  <a:lnTo>
                    <a:pt x="84501" y="170650"/>
                  </a:lnTo>
                  <a:lnTo>
                    <a:pt x="84410" y="161995"/>
                  </a:lnTo>
                  <a:lnTo>
                    <a:pt x="87859" y="153884"/>
                  </a:lnTo>
                  <a:lnTo>
                    <a:pt x="101050" y="138634"/>
                  </a:lnTo>
                  <a:lnTo>
                    <a:pt x="110651" y="134801"/>
                  </a:lnTo>
                  <a:lnTo>
                    <a:pt x="133796" y="133662"/>
                  </a:lnTo>
                  <a:lnTo>
                    <a:pt x="189109" y="145542"/>
                  </a:lnTo>
                  <a:lnTo>
                    <a:pt x="221099" y="1552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7014230" y="3937658"/>
            <a:ext cx="2089457" cy="673825"/>
            <a:chOff x="7014230" y="3937658"/>
            <a:chExt cx="2089457" cy="673825"/>
          </a:xfrm>
        </p:grpSpPr>
        <p:sp>
          <p:nvSpPr>
            <p:cNvPr id="81" name="Freeform 80"/>
            <p:cNvSpPr/>
            <p:nvPr/>
          </p:nvSpPr>
          <p:spPr>
            <a:xfrm>
              <a:off x="7758939" y="4024731"/>
              <a:ext cx="221663" cy="586752"/>
            </a:xfrm>
            <a:custGeom>
              <a:avLst/>
              <a:gdLst/>
              <a:ahLst/>
              <a:cxnLst/>
              <a:rect l="0" t="0" r="0" b="0"/>
              <a:pathLst>
                <a:path w="221663" h="586752">
                  <a:moveTo>
                    <a:pt x="169019" y="70854"/>
                  </a:moveTo>
                  <a:lnTo>
                    <a:pt x="169019" y="48497"/>
                  </a:lnTo>
                  <a:lnTo>
                    <a:pt x="165509" y="39572"/>
                  </a:lnTo>
                  <a:lnTo>
                    <a:pt x="152251" y="23416"/>
                  </a:lnTo>
                  <a:lnTo>
                    <a:pt x="125056" y="6755"/>
                  </a:lnTo>
                  <a:lnTo>
                    <a:pt x="89183" y="0"/>
                  </a:lnTo>
                  <a:lnTo>
                    <a:pt x="54507" y="3587"/>
                  </a:lnTo>
                  <a:lnTo>
                    <a:pt x="35847" y="12102"/>
                  </a:lnTo>
                  <a:lnTo>
                    <a:pt x="19754" y="24855"/>
                  </a:lnTo>
                  <a:lnTo>
                    <a:pt x="4803" y="42221"/>
                  </a:lnTo>
                  <a:lnTo>
                    <a:pt x="1050" y="51765"/>
                  </a:lnTo>
                  <a:lnTo>
                    <a:pt x="0" y="71729"/>
                  </a:lnTo>
                  <a:lnTo>
                    <a:pt x="10027" y="120377"/>
                  </a:lnTo>
                  <a:lnTo>
                    <a:pt x="33325" y="161875"/>
                  </a:lnTo>
                  <a:lnTo>
                    <a:pt x="56673" y="185561"/>
                  </a:lnTo>
                  <a:lnTo>
                    <a:pt x="66046" y="192949"/>
                  </a:lnTo>
                  <a:lnTo>
                    <a:pt x="88938" y="201157"/>
                  </a:lnTo>
                  <a:lnTo>
                    <a:pt x="141762" y="206427"/>
                  </a:lnTo>
                  <a:lnTo>
                    <a:pt x="163144" y="200909"/>
                  </a:lnTo>
                  <a:lnTo>
                    <a:pt x="172121" y="196162"/>
                  </a:lnTo>
                  <a:lnTo>
                    <a:pt x="185216" y="181528"/>
                  </a:lnTo>
                  <a:lnTo>
                    <a:pt x="204644" y="140367"/>
                  </a:lnTo>
                  <a:lnTo>
                    <a:pt x="200944" y="202844"/>
                  </a:lnTo>
                  <a:lnTo>
                    <a:pt x="206261" y="262913"/>
                  </a:lnTo>
                  <a:lnTo>
                    <a:pt x="209690" y="311294"/>
                  </a:lnTo>
                  <a:lnTo>
                    <a:pt x="212018" y="371639"/>
                  </a:lnTo>
                  <a:lnTo>
                    <a:pt x="219410" y="431739"/>
                  </a:lnTo>
                  <a:lnTo>
                    <a:pt x="220994" y="482329"/>
                  </a:lnTo>
                  <a:lnTo>
                    <a:pt x="221463" y="531245"/>
                  </a:lnTo>
                  <a:lnTo>
                    <a:pt x="221662" y="5867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014230" y="3937658"/>
              <a:ext cx="197795" cy="449252"/>
            </a:xfrm>
            <a:custGeom>
              <a:avLst/>
              <a:gdLst/>
              <a:ahLst/>
              <a:cxnLst/>
              <a:rect l="0" t="0" r="0" b="0"/>
              <a:pathLst>
                <a:path w="197795" h="449252">
                  <a:moveTo>
                    <a:pt x="166205" y="0"/>
                  </a:moveTo>
                  <a:lnTo>
                    <a:pt x="106612" y="49498"/>
                  </a:lnTo>
                  <a:lnTo>
                    <a:pt x="79651" y="85686"/>
                  </a:lnTo>
                  <a:lnTo>
                    <a:pt x="52440" y="142651"/>
                  </a:lnTo>
                  <a:lnTo>
                    <a:pt x="26706" y="196981"/>
                  </a:lnTo>
                  <a:lnTo>
                    <a:pt x="9145" y="252773"/>
                  </a:lnTo>
                  <a:lnTo>
                    <a:pt x="0" y="308853"/>
                  </a:lnTo>
                  <a:lnTo>
                    <a:pt x="9498" y="370694"/>
                  </a:lnTo>
                  <a:lnTo>
                    <a:pt x="22287" y="408143"/>
                  </a:lnTo>
                  <a:lnTo>
                    <a:pt x="28146" y="419494"/>
                  </a:lnTo>
                  <a:lnTo>
                    <a:pt x="44015" y="435227"/>
                  </a:lnTo>
                  <a:lnTo>
                    <a:pt x="63935" y="444948"/>
                  </a:lnTo>
                  <a:lnTo>
                    <a:pt x="101458" y="449251"/>
                  </a:lnTo>
                  <a:lnTo>
                    <a:pt x="164380" y="437768"/>
                  </a:lnTo>
                  <a:lnTo>
                    <a:pt x="191661" y="422297"/>
                  </a:lnTo>
                  <a:lnTo>
                    <a:pt x="196043" y="413722"/>
                  </a:lnTo>
                  <a:lnTo>
                    <a:pt x="197794" y="391717"/>
                  </a:lnTo>
                  <a:lnTo>
                    <a:pt x="186614" y="358609"/>
                  </a:lnTo>
                  <a:lnTo>
                    <a:pt x="171766" y="343436"/>
                  </a:lnTo>
                  <a:lnTo>
                    <a:pt x="162893" y="337751"/>
                  </a:lnTo>
                  <a:lnTo>
                    <a:pt x="128049" y="329752"/>
                  </a:lnTo>
                  <a:lnTo>
                    <a:pt x="7144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520640" y="4074528"/>
              <a:ext cx="17765" cy="242157"/>
            </a:xfrm>
            <a:custGeom>
              <a:avLst/>
              <a:gdLst/>
              <a:ahLst/>
              <a:cxnLst/>
              <a:rect l="0" t="0" r="0" b="0"/>
              <a:pathLst>
                <a:path w="17765" h="242157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31226"/>
                  </a:lnTo>
                  <a:lnTo>
                    <a:pt x="14207" y="186275"/>
                  </a:lnTo>
                  <a:lnTo>
                    <a:pt x="17764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433119" y="4190342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10528"/>
                  </a:moveTo>
                  <a:lnTo>
                    <a:pt x="163834" y="2195"/>
                  </a:lnTo>
                  <a:lnTo>
                    <a:pt x="102942" y="433"/>
                  </a:lnTo>
                  <a:lnTo>
                    <a:pt x="47024" y="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275399" y="4148228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8468" y="0"/>
                  </a:lnTo>
                  <a:lnTo>
                    <a:pt x="3933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317513" y="4295626"/>
              <a:ext cx="147399" cy="10530"/>
            </a:xfrm>
            <a:custGeom>
              <a:avLst/>
              <a:gdLst/>
              <a:ahLst/>
              <a:cxnLst/>
              <a:rect l="0" t="0" r="0" b="0"/>
              <a:pathLst>
                <a:path w="147399" h="10530">
                  <a:moveTo>
                    <a:pt x="147398" y="0"/>
                  </a:moveTo>
                  <a:lnTo>
                    <a:pt x="109921" y="8334"/>
                  </a:lnTo>
                  <a:lnTo>
                    <a:pt x="58497" y="1009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686033" y="3958715"/>
              <a:ext cx="21035" cy="452726"/>
            </a:xfrm>
            <a:custGeom>
              <a:avLst/>
              <a:gdLst/>
              <a:ahLst/>
              <a:cxnLst/>
              <a:rect l="0" t="0" r="0" b="0"/>
              <a:pathLst>
                <a:path w="21035" h="452726">
                  <a:moveTo>
                    <a:pt x="21034" y="0"/>
                  </a:moveTo>
                  <a:lnTo>
                    <a:pt x="6380" y="58616"/>
                  </a:lnTo>
                  <a:lnTo>
                    <a:pt x="1875" y="104585"/>
                  </a:lnTo>
                  <a:lnTo>
                    <a:pt x="540" y="160839"/>
                  </a:lnTo>
                  <a:lnTo>
                    <a:pt x="144" y="210783"/>
                  </a:lnTo>
                  <a:lnTo>
                    <a:pt x="27" y="271984"/>
                  </a:lnTo>
                  <a:lnTo>
                    <a:pt x="0" y="315074"/>
                  </a:lnTo>
                  <a:lnTo>
                    <a:pt x="3104" y="372555"/>
                  </a:lnTo>
                  <a:lnTo>
                    <a:pt x="8312" y="416103"/>
                  </a:lnTo>
                  <a:lnTo>
                    <a:pt x="10505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819235" y="3949650"/>
              <a:ext cx="284452" cy="455493"/>
            </a:xfrm>
            <a:custGeom>
              <a:avLst/>
              <a:gdLst/>
              <a:ahLst/>
              <a:cxnLst/>
              <a:rect l="0" t="0" r="0" b="0"/>
              <a:pathLst>
                <a:path w="284452" h="455493">
                  <a:moveTo>
                    <a:pt x="224744" y="9065"/>
                  </a:moveTo>
                  <a:lnTo>
                    <a:pt x="175813" y="9065"/>
                  </a:lnTo>
                  <a:lnTo>
                    <a:pt x="127967" y="9065"/>
                  </a:lnTo>
                  <a:lnTo>
                    <a:pt x="64988" y="3476"/>
                  </a:lnTo>
                  <a:lnTo>
                    <a:pt x="21692" y="0"/>
                  </a:lnTo>
                  <a:lnTo>
                    <a:pt x="12167" y="4191"/>
                  </a:lnTo>
                  <a:lnTo>
                    <a:pt x="5817" y="11665"/>
                  </a:lnTo>
                  <a:lnTo>
                    <a:pt x="1583" y="21326"/>
                  </a:lnTo>
                  <a:lnTo>
                    <a:pt x="0" y="41421"/>
                  </a:lnTo>
                  <a:lnTo>
                    <a:pt x="4334" y="100630"/>
                  </a:lnTo>
                  <a:lnTo>
                    <a:pt x="18237" y="156043"/>
                  </a:lnTo>
                  <a:lnTo>
                    <a:pt x="22732" y="160863"/>
                  </a:lnTo>
                  <a:lnTo>
                    <a:pt x="28068" y="161736"/>
                  </a:lnTo>
                  <a:lnTo>
                    <a:pt x="40236" y="156467"/>
                  </a:lnTo>
                  <a:lnTo>
                    <a:pt x="53444" y="146327"/>
                  </a:lnTo>
                  <a:lnTo>
                    <a:pt x="73351" y="140260"/>
                  </a:lnTo>
                  <a:lnTo>
                    <a:pt x="124260" y="136365"/>
                  </a:lnTo>
                  <a:lnTo>
                    <a:pt x="165465" y="146869"/>
                  </a:lnTo>
                  <a:lnTo>
                    <a:pt x="225625" y="184930"/>
                  </a:lnTo>
                  <a:lnTo>
                    <a:pt x="251002" y="211301"/>
                  </a:lnTo>
                  <a:lnTo>
                    <a:pt x="276223" y="262038"/>
                  </a:lnTo>
                  <a:lnTo>
                    <a:pt x="284451" y="296539"/>
                  </a:lnTo>
                  <a:lnTo>
                    <a:pt x="283769" y="333278"/>
                  </a:lnTo>
                  <a:lnTo>
                    <a:pt x="277884" y="355541"/>
                  </a:lnTo>
                  <a:lnTo>
                    <a:pt x="255042" y="395309"/>
                  </a:lnTo>
                  <a:lnTo>
                    <a:pt x="227999" y="426041"/>
                  </a:lnTo>
                  <a:lnTo>
                    <a:pt x="184486" y="446237"/>
                  </a:lnTo>
                  <a:lnTo>
                    <a:pt x="151594" y="455492"/>
                  </a:lnTo>
                  <a:lnTo>
                    <a:pt x="130232" y="453921"/>
                  </a:lnTo>
                  <a:lnTo>
                    <a:pt x="66817" y="4302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913737" y="544147"/>
            <a:ext cx="970865" cy="706493"/>
            <a:chOff x="913737" y="544147"/>
            <a:chExt cx="970865" cy="706493"/>
          </a:xfrm>
        </p:grpSpPr>
        <p:sp>
          <p:nvSpPr>
            <p:cNvPr id="2" name="Freeform 1"/>
            <p:cNvSpPr/>
            <p:nvPr/>
          </p:nvSpPr>
          <p:spPr>
            <a:xfrm>
              <a:off x="913737" y="753217"/>
              <a:ext cx="284677" cy="497423"/>
            </a:xfrm>
            <a:custGeom>
              <a:avLst/>
              <a:gdLst/>
              <a:ahLst/>
              <a:cxnLst/>
              <a:rect l="0" t="0" r="0" b="0"/>
              <a:pathLst>
                <a:path w="284677" h="497423">
                  <a:moveTo>
                    <a:pt x="254926" y="4834"/>
                  </a:moveTo>
                  <a:lnTo>
                    <a:pt x="192645" y="21623"/>
                  </a:lnTo>
                  <a:lnTo>
                    <a:pt x="153544" y="23457"/>
                  </a:lnTo>
                  <a:lnTo>
                    <a:pt x="97512" y="11071"/>
                  </a:lnTo>
                  <a:lnTo>
                    <a:pt x="47750" y="0"/>
                  </a:lnTo>
                  <a:lnTo>
                    <a:pt x="24807" y="1906"/>
                  </a:lnTo>
                  <a:lnTo>
                    <a:pt x="16116" y="6392"/>
                  </a:lnTo>
                  <a:lnTo>
                    <a:pt x="3339" y="20734"/>
                  </a:lnTo>
                  <a:lnTo>
                    <a:pt x="0" y="41927"/>
                  </a:lnTo>
                  <a:lnTo>
                    <a:pt x="1799" y="93660"/>
                  </a:lnTo>
                  <a:lnTo>
                    <a:pt x="9390" y="156174"/>
                  </a:lnTo>
                  <a:lnTo>
                    <a:pt x="15222" y="211677"/>
                  </a:lnTo>
                  <a:lnTo>
                    <a:pt x="18539" y="234805"/>
                  </a:lnTo>
                  <a:lnTo>
                    <a:pt x="16169" y="260537"/>
                  </a:lnTo>
                  <a:lnTo>
                    <a:pt x="17376" y="259531"/>
                  </a:lnTo>
                  <a:lnTo>
                    <a:pt x="23006" y="250224"/>
                  </a:lnTo>
                  <a:lnTo>
                    <a:pt x="33307" y="238289"/>
                  </a:lnTo>
                  <a:lnTo>
                    <a:pt x="51924" y="231424"/>
                  </a:lnTo>
                  <a:lnTo>
                    <a:pt x="107592" y="227018"/>
                  </a:lnTo>
                  <a:lnTo>
                    <a:pt x="169320" y="237529"/>
                  </a:lnTo>
                  <a:lnTo>
                    <a:pt x="191142" y="246294"/>
                  </a:lnTo>
                  <a:lnTo>
                    <a:pt x="253966" y="299283"/>
                  </a:lnTo>
                  <a:lnTo>
                    <a:pt x="267367" y="314685"/>
                  </a:lnTo>
                  <a:lnTo>
                    <a:pt x="277223" y="333229"/>
                  </a:lnTo>
                  <a:lnTo>
                    <a:pt x="284676" y="383304"/>
                  </a:lnTo>
                  <a:lnTo>
                    <a:pt x="283628" y="429059"/>
                  </a:lnTo>
                  <a:lnTo>
                    <a:pt x="275091" y="454251"/>
                  </a:lnTo>
                  <a:lnTo>
                    <a:pt x="260379" y="474027"/>
                  </a:lnTo>
                  <a:lnTo>
                    <a:pt x="251542" y="482576"/>
                  </a:lnTo>
                  <a:lnTo>
                    <a:pt x="226126" y="492075"/>
                  </a:lnTo>
                  <a:lnTo>
                    <a:pt x="178932" y="497422"/>
                  </a:lnTo>
                  <a:lnTo>
                    <a:pt x="127904" y="495887"/>
                  </a:lnTo>
                  <a:lnTo>
                    <a:pt x="65413" y="4891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79191" y="544147"/>
              <a:ext cx="189514" cy="195164"/>
            </a:xfrm>
            <a:custGeom>
              <a:avLst/>
              <a:gdLst/>
              <a:ahLst/>
              <a:cxnLst/>
              <a:rect l="0" t="0" r="0" b="0"/>
              <a:pathLst>
                <a:path w="189514" h="195164">
                  <a:moveTo>
                    <a:pt x="0" y="55977"/>
                  </a:moveTo>
                  <a:lnTo>
                    <a:pt x="5589" y="39209"/>
                  </a:lnTo>
                  <a:lnTo>
                    <a:pt x="17692" y="24738"/>
                  </a:lnTo>
                  <a:lnTo>
                    <a:pt x="44237" y="6557"/>
                  </a:lnTo>
                  <a:lnTo>
                    <a:pt x="54058" y="1973"/>
                  </a:lnTo>
                  <a:lnTo>
                    <a:pt x="74329" y="0"/>
                  </a:lnTo>
                  <a:lnTo>
                    <a:pt x="84648" y="1111"/>
                  </a:lnTo>
                  <a:lnTo>
                    <a:pt x="102352" y="11705"/>
                  </a:lnTo>
                  <a:lnTo>
                    <a:pt x="132782" y="47102"/>
                  </a:lnTo>
                  <a:lnTo>
                    <a:pt x="152917" y="89059"/>
                  </a:lnTo>
                  <a:lnTo>
                    <a:pt x="162162" y="127650"/>
                  </a:lnTo>
                  <a:lnTo>
                    <a:pt x="160590" y="154902"/>
                  </a:lnTo>
                  <a:lnTo>
                    <a:pt x="156193" y="165211"/>
                  </a:lnTo>
                  <a:lnTo>
                    <a:pt x="141949" y="179785"/>
                  </a:lnTo>
                  <a:lnTo>
                    <a:pt x="114199" y="194566"/>
                  </a:lnTo>
                  <a:lnTo>
                    <a:pt x="104209" y="195163"/>
                  </a:lnTo>
                  <a:lnTo>
                    <a:pt x="83750" y="189587"/>
                  </a:lnTo>
                  <a:lnTo>
                    <a:pt x="78060" y="183655"/>
                  </a:lnTo>
                  <a:lnTo>
                    <a:pt x="75437" y="176191"/>
                  </a:lnTo>
                  <a:lnTo>
                    <a:pt x="74858" y="167705"/>
                  </a:lnTo>
                  <a:lnTo>
                    <a:pt x="77981" y="160878"/>
                  </a:lnTo>
                  <a:lnTo>
                    <a:pt x="90810" y="150173"/>
                  </a:lnTo>
                  <a:lnTo>
                    <a:pt x="111330" y="147755"/>
                  </a:lnTo>
                  <a:lnTo>
                    <a:pt x="157042" y="155734"/>
                  </a:lnTo>
                  <a:lnTo>
                    <a:pt x="189513" y="1717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70982" y="800165"/>
              <a:ext cx="8335" cy="157929"/>
            </a:xfrm>
            <a:custGeom>
              <a:avLst/>
              <a:gdLst/>
              <a:ahLst/>
              <a:cxnLst/>
              <a:rect l="0" t="0" r="0" b="0"/>
              <a:pathLst>
                <a:path w="8335" h="157929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9" y="130197"/>
                  </a:lnTo>
                  <a:lnTo>
                    <a:pt x="8334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37202" y="889333"/>
              <a:ext cx="147400" cy="5590"/>
            </a:xfrm>
            <a:custGeom>
              <a:avLst/>
              <a:gdLst/>
              <a:ahLst/>
              <a:cxnLst/>
              <a:rect l="0" t="0" r="0" b="0"/>
              <a:pathLst>
                <a:path w="147400" h="5590">
                  <a:moveTo>
                    <a:pt x="147399" y="5589"/>
                  </a:moveTo>
                  <a:lnTo>
                    <a:pt x="130631" y="0"/>
                  </a:lnTo>
                  <a:lnTo>
                    <a:pt x="113040" y="375"/>
                  </a:lnTo>
                  <a:lnTo>
                    <a:pt x="54400" y="490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100034" y="400082"/>
            <a:ext cx="1595469" cy="1052850"/>
            <a:chOff x="2100034" y="400082"/>
            <a:chExt cx="1595469" cy="1052850"/>
          </a:xfrm>
        </p:grpSpPr>
        <p:sp>
          <p:nvSpPr>
            <p:cNvPr id="7" name="Freeform 6"/>
            <p:cNvSpPr/>
            <p:nvPr/>
          </p:nvSpPr>
          <p:spPr>
            <a:xfrm>
              <a:off x="2100034" y="400082"/>
              <a:ext cx="279407" cy="1052850"/>
            </a:xfrm>
            <a:custGeom>
              <a:avLst/>
              <a:gdLst/>
              <a:ahLst/>
              <a:cxnLst/>
              <a:rect l="0" t="0" r="0" b="0"/>
              <a:pathLst>
                <a:path w="279407" h="1052850">
                  <a:moveTo>
                    <a:pt x="237292" y="0"/>
                  </a:moveTo>
                  <a:lnTo>
                    <a:pt x="199814" y="8334"/>
                  </a:lnTo>
                  <a:lnTo>
                    <a:pt x="148390" y="10095"/>
                  </a:lnTo>
                  <a:lnTo>
                    <a:pt x="93173" y="11613"/>
                  </a:lnTo>
                  <a:lnTo>
                    <a:pt x="40325" y="21965"/>
                  </a:lnTo>
                  <a:lnTo>
                    <a:pt x="28772" y="25172"/>
                  </a:lnTo>
                  <a:lnTo>
                    <a:pt x="21069" y="31989"/>
                  </a:lnTo>
                  <a:lnTo>
                    <a:pt x="12511" y="52042"/>
                  </a:lnTo>
                  <a:lnTo>
                    <a:pt x="3447" y="113540"/>
                  </a:lnTo>
                  <a:lnTo>
                    <a:pt x="0" y="135860"/>
                  </a:lnTo>
                  <a:lnTo>
                    <a:pt x="4688" y="194969"/>
                  </a:lnTo>
                  <a:lnTo>
                    <a:pt x="11538" y="256795"/>
                  </a:lnTo>
                  <a:lnTo>
                    <a:pt x="10291" y="312161"/>
                  </a:lnTo>
                  <a:lnTo>
                    <a:pt x="16586" y="375247"/>
                  </a:lnTo>
                  <a:lnTo>
                    <a:pt x="22029" y="409492"/>
                  </a:lnTo>
                  <a:lnTo>
                    <a:pt x="20812" y="452505"/>
                  </a:lnTo>
                  <a:lnTo>
                    <a:pt x="25944" y="513745"/>
                  </a:lnTo>
                  <a:lnTo>
                    <a:pt x="26568" y="568807"/>
                  </a:lnTo>
                  <a:lnTo>
                    <a:pt x="26692" y="630333"/>
                  </a:lnTo>
                  <a:lnTo>
                    <a:pt x="27886" y="691576"/>
                  </a:lnTo>
                  <a:lnTo>
                    <a:pt x="32786" y="740435"/>
                  </a:lnTo>
                  <a:lnTo>
                    <a:pt x="31378" y="785068"/>
                  </a:lnTo>
                  <a:lnTo>
                    <a:pt x="40727" y="838951"/>
                  </a:lnTo>
                  <a:lnTo>
                    <a:pt x="37937" y="889326"/>
                  </a:lnTo>
                  <a:lnTo>
                    <a:pt x="37386" y="951572"/>
                  </a:lnTo>
                  <a:lnTo>
                    <a:pt x="34158" y="1007022"/>
                  </a:lnTo>
                  <a:lnTo>
                    <a:pt x="31679" y="1018788"/>
                  </a:lnTo>
                  <a:lnTo>
                    <a:pt x="32367" y="1028973"/>
                  </a:lnTo>
                  <a:lnTo>
                    <a:pt x="39369" y="1046527"/>
                  </a:lnTo>
                  <a:lnTo>
                    <a:pt x="45682" y="1050975"/>
                  </a:lnTo>
                  <a:lnTo>
                    <a:pt x="53400" y="1052770"/>
                  </a:lnTo>
                  <a:lnTo>
                    <a:pt x="109567" y="1052840"/>
                  </a:lnTo>
                  <a:lnTo>
                    <a:pt x="167132" y="1052848"/>
                  </a:lnTo>
                  <a:lnTo>
                    <a:pt x="217284" y="1052849"/>
                  </a:lnTo>
                  <a:lnTo>
                    <a:pt x="256710" y="1049730"/>
                  </a:lnTo>
                  <a:lnTo>
                    <a:pt x="279406" y="10423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47893" y="768580"/>
              <a:ext cx="21019" cy="452726"/>
            </a:xfrm>
            <a:custGeom>
              <a:avLst/>
              <a:gdLst/>
              <a:ahLst/>
              <a:cxnLst/>
              <a:rect l="0" t="0" r="0" b="0"/>
              <a:pathLst>
                <a:path w="21019" h="452726">
                  <a:moveTo>
                    <a:pt x="10490" y="0"/>
                  </a:moveTo>
                  <a:lnTo>
                    <a:pt x="3254" y="27556"/>
                  </a:lnTo>
                  <a:lnTo>
                    <a:pt x="612" y="86898"/>
                  </a:lnTo>
                  <a:lnTo>
                    <a:pt x="90" y="149356"/>
                  </a:lnTo>
                  <a:lnTo>
                    <a:pt x="0" y="198152"/>
                  </a:lnTo>
                  <a:lnTo>
                    <a:pt x="7205" y="258636"/>
                  </a:lnTo>
                  <a:lnTo>
                    <a:pt x="9841" y="315644"/>
                  </a:lnTo>
                  <a:lnTo>
                    <a:pt x="10362" y="371965"/>
                  </a:lnTo>
                  <a:lnTo>
                    <a:pt x="11635" y="424641"/>
                  </a:lnTo>
                  <a:lnTo>
                    <a:pt x="21018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06998" y="847219"/>
              <a:ext cx="308583" cy="324512"/>
            </a:xfrm>
            <a:custGeom>
              <a:avLst/>
              <a:gdLst/>
              <a:ahLst/>
              <a:cxnLst/>
              <a:rect l="0" t="0" r="0" b="0"/>
              <a:pathLst>
                <a:path w="308583" h="324512">
                  <a:moveTo>
                    <a:pt x="114597" y="5589"/>
                  </a:moveTo>
                  <a:lnTo>
                    <a:pt x="97830" y="0"/>
                  </a:lnTo>
                  <a:lnTo>
                    <a:pt x="80239" y="3495"/>
                  </a:lnTo>
                  <a:lnTo>
                    <a:pt x="53724" y="18616"/>
                  </a:lnTo>
                  <a:lnTo>
                    <a:pt x="31050" y="41034"/>
                  </a:lnTo>
                  <a:lnTo>
                    <a:pt x="17804" y="61117"/>
                  </a:lnTo>
                  <a:lnTo>
                    <a:pt x="4939" y="98731"/>
                  </a:lnTo>
                  <a:lnTo>
                    <a:pt x="0" y="153362"/>
                  </a:lnTo>
                  <a:lnTo>
                    <a:pt x="4613" y="209214"/>
                  </a:lnTo>
                  <a:lnTo>
                    <a:pt x="25195" y="256901"/>
                  </a:lnTo>
                  <a:lnTo>
                    <a:pt x="46124" y="288282"/>
                  </a:lnTo>
                  <a:lnTo>
                    <a:pt x="74032" y="311748"/>
                  </a:lnTo>
                  <a:lnTo>
                    <a:pt x="94229" y="322204"/>
                  </a:lnTo>
                  <a:lnTo>
                    <a:pt x="121143" y="324511"/>
                  </a:lnTo>
                  <a:lnTo>
                    <a:pt x="174902" y="316460"/>
                  </a:lnTo>
                  <a:lnTo>
                    <a:pt x="231623" y="282094"/>
                  </a:lnTo>
                  <a:lnTo>
                    <a:pt x="256766" y="261561"/>
                  </a:lnTo>
                  <a:lnTo>
                    <a:pt x="291385" y="210584"/>
                  </a:lnTo>
                  <a:lnTo>
                    <a:pt x="298454" y="189504"/>
                  </a:lnTo>
                  <a:lnTo>
                    <a:pt x="308582" y="137844"/>
                  </a:lnTo>
                  <a:lnTo>
                    <a:pt x="305708" y="113502"/>
                  </a:lnTo>
                  <a:lnTo>
                    <a:pt x="285604" y="59747"/>
                  </a:lnTo>
                  <a:lnTo>
                    <a:pt x="254389" y="20289"/>
                  </a:lnTo>
                  <a:lnTo>
                    <a:pt x="234439" y="12122"/>
                  </a:lnTo>
                  <a:lnTo>
                    <a:pt x="188297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148020" y="979150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9607" y="0"/>
                  </a:lnTo>
                  <a:lnTo>
                    <a:pt x="16203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17464" y="631709"/>
              <a:ext cx="178039" cy="642240"/>
            </a:xfrm>
            <a:custGeom>
              <a:avLst/>
              <a:gdLst/>
              <a:ahLst/>
              <a:cxnLst/>
              <a:rect l="0" t="0" r="0" b="0"/>
              <a:pathLst>
                <a:path w="178039" h="642240">
                  <a:moveTo>
                    <a:pt x="156981" y="0"/>
                  </a:moveTo>
                  <a:lnTo>
                    <a:pt x="107483" y="58564"/>
                  </a:lnTo>
                  <a:lnTo>
                    <a:pt x="84158" y="106065"/>
                  </a:lnTo>
                  <a:lnTo>
                    <a:pt x="50849" y="168525"/>
                  </a:lnTo>
                  <a:lnTo>
                    <a:pt x="20961" y="231633"/>
                  </a:lnTo>
                  <a:lnTo>
                    <a:pt x="3845" y="292676"/>
                  </a:lnTo>
                  <a:lnTo>
                    <a:pt x="0" y="350834"/>
                  </a:lnTo>
                  <a:lnTo>
                    <a:pt x="4830" y="407123"/>
                  </a:lnTo>
                  <a:lnTo>
                    <a:pt x="20409" y="462795"/>
                  </a:lnTo>
                  <a:lnTo>
                    <a:pt x="39797" y="505277"/>
                  </a:lnTo>
                  <a:lnTo>
                    <a:pt x="93894" y="568262"/>
                  </a:lnTo>
                  <a:lnTo>
                    <a:pt x="156983" y="628584"/>
                  </a:lnTo>
                  <a:lnTo>
                    <a:pt x="178038" y="642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722962" y="347440"/>
            <a:ext cx="2425681" cy="989680"/>
            <a:chOff x="3722962" y="347440"/>
            <a:chExt cx="2425681" cy="989680"/>
          </a:xfrm>
        </p:grpSpPr>
        <p:sp>
          <p:nvSpPr>
            <p:cNvPr id="13" name="Freeform 12"/>
            <p:cNvSpPr/>
            <p:nvPr/>
          </p:nvSpPr>
          <p:spPr>
            <a:xfrm>
              <a:off x="3722962" y="804664"/>
              <a:ext cx="231457" cy="294006"/>
            </a:xfrm>
            <a:custGeom>
              <a:avLst/>
              <a:gdLst/>
              <a:ahLst/>
              <a:cxnLst/>
              <a:rect l="0" t="0" r="0" b="0"/>
              <a:pathLst>
                <a:path w="231457" h="294006">
                  <a:moveTo>
                    <a:pt x="14654" y="48144"/>
                  </a:moveTo>
                  <a:lnTo>
                    <a:pt x="9065" y="64911"/>
                  </a:lnTo>
                  <a:lnTo>
                    <a:pt x="6249" y="66341"/>
                  </a:lnTo>
                  <a:lnTo>
                    <a:pt x="3202" y="63785"/>
                  </a:lnTo>
                  <a:lnTo>
                    <a:pt x="0" y="58571"/>
                  </a:lnTo>
                  <a:lnTo>
                    <a:pt x="206" y="51586"/>
                  </a:lnTo>
                  <a:lnTo>
                    <a:pt x="6673" y="34466"/>
                  </a:lnTo>
                  <a:lnTo>
                    <a:pt x="29057" y="10686"/>
                  </a:lnTo>
                  <a:lnTo>
                    <a:pt x="51081" y="2250"/>
                  </a:lnTo>
                  <a:lnTo>
                    <a:pt x="63505" y="0"/>
                  </a:lnTo>
                  <a:lnTo>
                    <a:pt x="83549" y="3740"/>
                  </a:lnTo>
                  <a:lnTo>
                    <a:pt x="107987" y="18999"/>
                  </a:lnTo>
                  <a:lnTo>
                    <a:pt x="115481" y="25205"/>
                  </a:lnTo>
                  <a:lnTo>
                    <a:pt x="119306" y="32851"/>
                  </a:lnTo>
                  <a:lnTo>
                    <a:pt x="120438" y="50706"/>
                  </a:lnTo>
                  <a:lnTo>
                    <a:pt x="108909" y="80488"/>
                  </a:lnTo>
                  <a:lnTo>
                    <a:pt x="90674" y="105951"/>
                  </a:lnTo>
                  <a:lnTo>
                    <a:pt x="89901" y="110078"/>
                  </a:lnTo>
                  <a:lnTo>
                    <a:pt x="92895" y="111660"/>
                  </a:lnTo>
                  <a:lnTo>
                    <a:pt x="105580" y="112638"/>
                  </a:lnTo>
                  <a:lnTo>
                    <a:pt x="131282" y="120936"/>
                  </a:lnTo>
                  <a:lnTo>
                    <a:pt x="191286" y="159101"/>
                  </a:lnTo>
                  <a:lnTo>
                    <a:pt x="221250" y="191074"/>
                  </a:lnTo>
                  <a:lnTo>
                    <a:pt x="229307" y="211884"/>
                  </a:lnTo>
                  <a:lnTo>
                    <a:pt x="231456" y="223985"/>
                  </a:lnTo>
                  <a:lnTo>
                    <a:pt x="227604" y="246788"/>
                  </a:lnTo>
                  <a:lnTo>
                    <a:pt x="223301" y="257782"/>
                  </a:lnTo>
                  <a:lnTo>
                    <a:pt x="209162" y="273118"/>
                  </a:lnTo>
                  <a:lnTo>
                    <a:pt x="171489" y="292495"/>
                  </a:lnTo>
                  <a:lnTo>
                    <a:pt x="151039" y="294005"/>
                  </a:lnTo>
                  <a:lnTo>
                    <a:pt x="131422" y="289606"/>
                  </a:lnTo>
                  <a:lnTo>
                    <a:pt x="98882" y="2692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095585" y="915979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84228" y="0"/>
                  </a:moveTo>
                  <a:lnTo>
                    <a:pt x="41566" y="54114"/>
                  </a:lnTo>
                  <a:lnTo>
                    <a:pt x="6191" y="10449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95585" y="926507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126342" y="105285"/>
                  </a:moveTo>
                  <a:lnTo>
                    <a:pt x="67779" y="55787"/>
                  </a:lnTo>
                  <a:lnTo>
                    <a:pt x="6932" y="62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16684" y="760768"/>
              <a:ext cx="231628" cy="299668"/>
            </a:xfrm>
            <a:custGeom>
              <a:avLst/>
              <a:gdLst/>
              <a:ahLst/>
              <a:cxnLst/>
              <a:rect l="0" t="0" r="0" b="0"/>
              <a:pathLst>
                <a:path w="231628" h="299668">
                  <a:moveTo>
                    <a:pt x="0" y="60454"/>
                  </a:moveTo>
                  <a:lnTo>
                    <a:pt x="9575" y="36408"/>
                  </a:lnTo>
                  <a:lnTo>
                    <a:pt x="20243" y="22081"/>
                  </a:lnTo>
                  <a:lnTo>
                    <a:pt x="44992" y="6451"/>
                  </a:lnTo>
                  <a:lnTo>
                    <a:pt x="80141" y="0"/>
                  </a:lnTo>
                  <a:lnTo>
                    <a:pt x="114602" y="3677"/>
                  </a:lnTo>
                  <a:lnTo>
                    <a:pt x="133212" y="12213"/>
                  </a:lnTo>
                  <a:lnTo>
                    <a:pt x="149282" y="24976"/>
                  </a:lnTo>
                  <a:lnTo>
                    <a:pt x="185789" y="77446"/>
                  </a:lnTo>
                  <a:lnTo>
                    <a:pt x="204461" y="132398"/>
                  </a:lnTo>
                  <a:lnTo>
                    <a:pt x="206243" y="195245"/>
                  </a:lnTo>
                  <a:lnTo>
                    <a:pt x="195677" y="247477"/>
                  </a:lnTo>
                  <a:lnTo>
                    <a:pt x="180161" y="275226"/>
                  </a:lnTo>
                  <a:lnTo>
                    <a:pt x="161180" y="287709"/>
                  </a:lnTo>
                  <a:lnTo>
                    <a:pt x="137146" y="295987"/>
                  </a:lnTo>
                  <a:lnTo>
                    <a:pt x="110867" y="299667"/>
                  </a:lnTo>
                  <a:lnTo>
                    <a:pt x="86708" y="295063"/>
                  </a:lnTo>
                  <a:lnTo>
                    <a:pt x="75353" y="290559"/>
                  </a:lnTo>
                  <a:lnTo>
                    <a:pt x="67783" y="282878"/>
                  </a:lnTo>
                  <a:lnTo>
                    <a:pt x="59371" y="261865"/>
                  </a:lnTo>
                  <a:lnTo>
                    <a:pt x="60638" y="253219"/>
                  </a:lnTo>
                  <a:lnTo>
                    <a:pt x="64991" y="246286"/>
                  </a:lnTo>
                  <a:lnTo>
                    <a:pt x="80358" y="235463"/>
                  </a:lnTo>
                  <a:lnTo>
                    <a:pt x="102785" y="226753"/>
                  </a:lnTo>
                  <a:lnTo>
                    <a:pt x="125230" y="225222"/>
                  </a:lnTo>
                  <a:lnTo>
                    <a:pt x="179414" y="233771"/>
                  </a:lnTo>
                  <a:lnTo>
                    <a:pt x="231627" y="2394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64082" y="589595"/>
              <a:ext cx="240651" cy="568540"/>
            </a:xfrm>
            <a:custGeom>
              <a:avLst/>
              <a:gdLst/>
              <a:ahLst/>
              <a:cxnLst/>
              <a:rect l="0" t="0" r="0" b="0"/>
              <a:pathLst>
                <a:path w="240651" h="568540">
                  <a:moveTo>
                    <a:pt x="0" y="0"/>
                  </a:moveTo>
                  <a:lnTo>
                    <a:pt x="54115" y="42662"/>
                  </a:lnTo>
                  <a:lnTo>
                    <a:pt x="97074" y="78451"/>
                  </a:lnTo>
                  <a:lnTo>
                    <a:pt x="141446" y="131222"/>
                  </a:lnTo>
                  <a:lnTo>
                    <a:pt x="184527" y="188538"/>
                  </a:lnTo>
                  <a:lnTo>
                    <a:pt x="217785" y="250361"/>
                  </a:lnTo>
                  <a:lnTo>
                    <a:pt x="225475" y="273878"/>
                  </a:lnTo>
                  <a:lnTo>
                    <a:pt x="233532" y="327104"/>
                  </a:lnTo>
                  <a:lnTo>
                    <a:pt x="240453" y="382678"/>
                  </a:lnTo>
                  <a:lnTo>
                    <a:pt x="240650" y="438716"/>
                  </a:lnTo>
                  <a:lnTo>
                    <a:pt x="230637" y="491726"/>
                  </a:lnTo>
                  <a:lnTo>
                    <a:pt x="210483" y="551498"/>
                  </a:lnTo>
                  <a:lnTo>
                    <a:pt x="200042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95709" y="347440"/>
              <a:ext cx="387964" cy="989680"/>
            </a:xfrm>
            <a:custGeom>
              <a:avLst/>
              <a:gdLst/>
              <a:ahLst/>
              <a:cxnLst/>
              <a:rect l="0" t="0" r="0" b="0"/>
              <a:pathLst>
                <a:path w="387964" h="989680">
                  <a:moveTo>
                    <a:pt x="0" y="0"/>
                  </a:moveTo>
                  <a:lnTo>
                    <a:pt x="62093" y="5589"/>
                  </a:lnTo>
                  <a:lnTo>
                    <a:pt x="113478" y="10723"/>
                  </a:lnTo>
                  <a:lnTo>
                    <a:pt x="171808" y="18669"/>
                  </a:lnTo>
                  <a:lnTo>
                    <a:pt x="233719" y="20585"/>
                  </a:lnTo>
                  <a:lnTo>
                    <a:pt x="271242" y="26506"/>
                  </a:lnTo>
                  <a:lnTo>
                    <a:pt x="280264" y="31709"/>
                  </a:lnTo>
                  <a:lnTo>
                    <a:pt x="293408" y="46848"/>
                  </a:lnTo>
                  <a:lnTo>
                    <a:pt x="307385" y="80691"/>
                  </a:lnTo>
                  <a:lnTo>
                    <a:pt x="314182" y="134049"/>
                  </a:lnTo>
                  <a:lnTo>
                    <a:pt x="315525" y="189649"/>
                  </a:lnTo>
                  <a:lnTo>
                    <a:pt x="323048" y="252485"/>
                  </a:lnTo>
                  <a:lnTo>
                    <a:pt x="331534" y="314211"/>
                  </a:lnTo>
                  <a:lnTo>
                    <a:pt x="343086" y="367219"/>
                  </a:lnTo>
                  <a:lnTo>
                    <a:pt x="349700" y="429683"/>
                  </a:lnTo>
                  <a:lnTo>
                    <a:pt x="356336" y="493017"/>
                  </a:lnTo>
                  <a:lnTo>
                    <a:pt x="357486" y="544472"/>
                  </a:lnTo>
                  <a:lnTo>
                    <a:pt x="365110" y="607025"/>
                  </a:lnTo>
                  <a:lnTo>
                    <a:pt x="367494" y="656111"/>
                  </a:lnTo>
                  <a:lnTo>
                    <a:pt x="368300" y="715212"/>
                  </a:lnTo>
                  <a:lnTo>
                    <a:pt x="368459" y="777536"/>
                  </a:lnTo>
                  <a:lnTo>
                    <a:pt x="375726" y="837766"/>
                  </a:lnTo>
                  <a:lnTo>
                    <a:pt x="381494" y="891604"/>
                  </a:lnTo>
                  <a:lnTo>
                    <a:pt x="387963" y="941970"/>
                  </a:lnTo>
                  <a:lnTo>
                    <a:pt x="382608" y="963016"/>
                  </a:lnTo>
                  <a:lnTo>
                    <a:pt x="377905" y="971903"/>
                  </a:lnTo>
                  <a:lnTo>
                    <a:pt x="370090" y="977829"/>
                  </a:lnTo>
                  <a:lnTo>
                    <a:pt x="348928" y="984412"/>
                  </a:lnTo>
                  <a:lnTo>
                    <a:pt x="289980" y="988638"/>
                  </a:lnTo>
                  <a:lnTo>
                    <a:pt x="235182" y="989473"/>
                  </a:lnTo>
                  <a:lnTo>
                    <a:pt x="200042" y="9896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85347" y="826162"/>
              <a:ext cx="147400" cy="26647"/>
            </a:xfrm>
            <a:custGeom>
              <a:avLst/>
              <a:gdLst/>
              <a:ahLst/>
              <a:cxnLst/>
              <a:rect l="0" t="0" r="0" b="0"/>
              <a:pathLst>
                <a:path w="147400" h="26647">
                  <a:moveTo>
                    <a:pt x="147399" y="5589"/>
                  </a:moveTo>
                  <a:lnTo>
                    <a:pt x="130631" y="0"/>
                  </a:lnTo>
                  <a:lnTo>
                    <a:pt x="113041" y="375"/>
                  </a:lnTo>
                  <a:lnTo>
                    <a:pt x="61636" y="12138"/>
                  </a:lnTo>
                  <a:lnTo>
                    <a:pt x="18891" y="18451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905339" y="498239"/>
              <a:ext cx="243304" cy="454631"/>
            </a:xfrm>
            <a:custGeom>
              <a:avLst/>
              <a:gdLst/>
              <a:ahLst/>
              <a:cxnLst/>
              <a:rect l="0" t="0" r="0" b="0"/>
              <a:pathLst>
                <a:path w="243304" h="454631">
                  <a:moveTo>
                    <a:pt x="243303" y="80828"/>
                  </a:moveTo>
                  <a:lnTo>
                    <a:pt x="207387" y="134703"/>
                  </a:lnTo>
                  <a:lnTo>
                    <a:pt x="173005" y="191864"/>
                  </a:lnTo>
                  <a:lnTo>
                    <a:pt x="138004" y="251774"/>
                  </a:lnTo>
                  <a:lnTo>
                    <a:pt x="115528" y="305928"/>
                  </a:lnTo>
                  <a:lnTo>
                    <a:pt x="96178" y="364238"/>
                  </a:lnTo>
                  <a:lnTo>
                    <a:pt x="88576" y="399548"/>
                  </a:lnTo>
                  <a:lnTo>
                    <a:pt x="87509" y="412631"/>
                  </a:lnTo>
                  <a:lnTo>
                    <a:pt x="92563" y="433407"/>
                  </a:lnTo>
                  <a:lnTo>
                    <a:pt x="97186" y="442222"/>
                  </a:lnTo>
                  <a:lnTo>
                    <a:pt x="104948" y="448099"/>
                  </a:lnTo>
                  <a:lnTo>
                    <a:pt x="126050" y="454630"/>
                  </a:lnTo>
                  <a:lnTo>
                    <a:pt x="135889" y="454031"/>
                  </a:lnTo>
                  <a:lnTo>
                    <a:pt x="153059" y="447128"/>
                  </a:lnTo>
                  <a:lnTo>
                    <a:pt x="175880" y="424498"/>
                  </a:lnTo>
                  <a:lnTo>
                    <a:pt x="191871" y="395566"/>
                  </a:lnTo>
                  <a:lnTo>
                    <a:pt x="198428" y="359177"/>
                  </a:lnTo>
                  <a:lnTo>
                    <a:pt x="189193" y="318760"/>
                  </a:lnTo>
                  <a:lnTo>
                    <a:pt x="171638" y="288327"/>
                  </a:lnTo>
                  <a:lnTo>
                    <a:pt x="134705" y="249804"/>
                  </a:lnTo>
                  <a:lnTo>
                    <a:pt x="77676" y="207216"/>
                  </a:lnTo>
                  <a:lnTo>
                    <a:pt x="18806" y="149850"/>
                  </a:lnTo>
                  <a:lnTo>
                    <a:pt x="4706" y="131391"/>
                  </a:lnTo>
                  <a:lnTo>
                    <a:pt x="0" y="108370"/>
                  </a:lnTo>
                  <a:lnTo>
                    <a:pt x="6511" y="61052"/>
                  </a:lnTo>
                  <a:lnTo>
                    <a:pt x="21324" y="28565"/>
                  </a:lnTo>
                  <a:lnTo>
                    <a:pt x="37021" y="13536"/>
                  </a:lnTo>
                  <a:lnTo>
                    <a:pt x="56866" y="4127"/>
                  </a:lnTo>
                  <a:lnTo>
                    <a:pt x="93176" y="0"/>
                  </a:lnTo>
                  <a:lnTo>
                    <a:pt x="126681" y="6836"/>
                  </a:lnTo>
                  <a:lnTo>
                    <a:pt x="166324" y="29514"/>
                  </a:lnTo>
                  <a:lnTo>
                    <a:pt x="179845" y="41644"/>
                  </a:lnTo>
                  <a:lnTo>
                    <a:pt x="190661" y="597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244862" y="1410818"/>
            <a:ext cx="977688" cy="306881"/>
            <a:chOff x="6244862" y="1410818"/>
            <a:chExt cx="977688" cy="306881"/>
          </a:xfrm>
        </p:grpSpPr>
        <p:sp>
          <p:nvSpPr>
            <p:cNvPr id="22" name="Freeform 21"/>
            <p:cNvSpPr/>
            <p:nvPr/>
          </p:nvSpPr>
          <p:spPr>
            <a:xfrm>
              <a:off x="6244862" y="1452932"/>
              <a:ext cx="334166" cy="264767"/>
            </a:xfrm>
            <a:custGeom>
              <a:avLst/>
              <a:gdLst/>
              <a:ahLst/>
              <a:cxnLst/>
              <a:rect l="0" t="0" r="0" b="0"/>
              <a:pathLst>
                <a:path w="334166" h="264767">
                  <a:moveTo>
                    <a:pt x="9065" y="0"/>
                  </a:moveTo>
                  <a:lnTo>
                    <a:pt x="0" y="58617"/>
                  </a:lnTo>
                  <a:lnTo>
                    <a:pt x="10182" y="121453"/>
                  </a:lnTo>
                  <a:lnTo>
                    <a:pt x="23324" y="175939"/>
                  </a:lnTo>
                  <a:lnTo>
                    <a:pt x="39286" y="215257"/>
                  </a:lnTo>
                  <a:lnTo>
                    <a:pt x="55252" y="233320"/>
                  </a:lnTo>
                  <a:lnTo>
                    <a:pt x="64423" y="239775"/>
                  </a:lnTo>
                  <a:lnTo>
                    <a:pt x="83971" y="243827"/>
                  </a:lnTo>
                  <a:lnTo>
                    <a:pt x="94098" y="243270"/>
                  </a:lnTo>
                  <a:lnTo>
                    <a:pt x="111588" y="236412"/>
                  </a:lnTo>
                  <a:lnTo>
                    <a:pt x="119528" y="231308"/>
                  </a:lnTo>
                  <a:lnTo>
                    <a:pt x="131469" y="216277"/>
                  </a:lnTo>
                  <a:lnTo>
                    <a:pt x="139506" y="196729"/>
                  </a:lnTo>
                  <a:lnTo>
                    <a:pt x="143078" y="172443"/>
                  </a:lnTo>
                  <a:lnTo>
                    <a:pt x="146370" y="166435"/>
                  </a:lnTo>
                  <a:lnTo>
                    <a:pt x="150905" y="164769"/>
                  </a:lnTo>
                  <a:lnTo>
                    <a:pt x="156268" y="165998"/>
                  </a:lnTo>
                  <a:lnTo>
                    <a:pt x="161012" y="171497"/>
                  </a:lnTo>
                  <a:lnTo>
                    <a:pt x="186294" y="221268"/>
                  </a:lnTo>
                  <a:lnTo>
                    <a:pt x="202477" y="235992"/>
                  </a:lnTo>
                  <a:lnTo>
                    <a:pt x="241462" y="260565"/>
                  </a:lnTo>
                  <a:lnTo>
                    <a:pt x="262091" y="264766"/>
                  </a:lnTo>
                  <a:lnTo>
                    <a:pt x="272506" y="264248"/>
                  </a:lnTo>
                  <a:lnTo>
                    <a:pt x="290316" y="257434"/>
                  </a:lnTo>
                  <a:lnTo>
                    <a:pt x="320815" y="233995"/>
                  </a:lnTo>
                  <a:lnTo>
                    <a:pt x="328945" y="214352"/>
                  </a:lnTo>
                  <a:lnTo>
                    <a:pt x="334165" y="158025"/>
                  </a:lnTo>
                  <a:lnTo>
                    <a:pt x="326790" y="108554"/>
                  </a:lnTo>
                  <a:lnTo>
                    <a:pt x="314391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29935" y="1410818"/>
              <a:ext cx="171475" cy="273742"/>
            </a:xfrm>
            <a:custGeom>
              <a:avLst/>
              <a:gdLst/>
              <a:ahLst/>
              <a:cxnLst/>
              <a:rect l="0" t="0" r="0" b="0"/>
              <a:pathLst>
                <a:path w="171475" h="273742">
                  <a:moveTo>
                    <a:pt x="13547" y="0"/>
                  </a:moveTo>
                  <a:lnTo>
                    <a:pt x="2368" y="16768"/>
                  </a:lnTo>
                  <a:lnTo>
                    <a:pt x="0" y="37478"/>
                  </a:lnTo>
                  <a:lnTo>
                    <a:pt x="2422" y="94491"/>
                  </a:lnTo>
                  <a:lnTo>
                    <a:pt x="11306" y="146437"/>
                  </a:lnTo>
                  <a:lnTo>
                    <a:pt x="27751" y="208826"/>
                  </a:lnTo>
                  <a:lnTo>
                    <a:pt x="32573" y="247228"/>
                  </a:lnTo>
                  <a:lnTo>
                    <a:pt x="32080" y="252556"/>
                  </a:lnTo>
                  <a:lnTo>
                    <a:pt x="30581" y="252599"/>
                  </a:lnTo>
                  <a:lnTo>
                    <a:pt x="28412" y="249118"/>
                  </a:lnTo>
                  <a:lnTo>
                    <a:pt x="25361" y="221862"/>
                  </a:lnTo>
                  <a:lnTo>
                    <a:pt x="30886" y="200381"/>
                  </a:lnTo>
                  <a:lnTo>
                    <a:pt x="47150" y="171676"/>
                  </a:lnTo>
                  <a:lnTo>
                    <a:pt x="53496" y="163584"/>
                  </a:lnTo>
                  <a:lnTo>
                    <a:pt x="61237" y="159359"/>
                  </a:lnTo>
                  <a:lnTo>
                    <a:pt x="79196" y="157784"/>
                  </a:lnTo>
                  <a:lnTo>
                    <a:pt x="109038" y="169064"/>
                  </a:lnTo>
                  <a:lnTo>
                    <a:pt x="134517" y="192813"/>
                  </a:lnTo>
                  <a:lnTo>
                    <a:pt x="159776" y="242590"/>
                  </a:lnTo>
                  <a:lnTo>
                    <a:pt x="17147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855339" y="1489059"/>
              <a:ext cx="125849" cy="206030"/>
            </a:xfrm>
            <a:custGeom>
              <a:avLst/>
              <a:gdLst/>
              <a:ahLst/>
              <a:cxnLst/>
              <a:rect l="0" t="0" r="0" b="0"/>
              <a:pathLst>
                <a:path w="125849" h="206030">
                  <a:moveTo>
                    <a:pt x="9241" y="111272"/>
                  </a:moveTo>
                  <a:lnTo>
                    <a:pt x="27222" y="95631"/>
                  </a:lnTo>
                  <a:lnTo>
                    <a:pt x="83595" y="71665"/>
                  </a:lnTo>
                  <a:lnTo>
                    <a:pt x="104288" y="60134"/>
                  </a:lnTo>
                  <a:lnTo>
                    <a:pt x="118945" y="44091"/>
                  </a:lnTo>
                  <a:lnTo>
                    <a:pt x="124491" y="34899"/>
                  </a:lnTo>
                  <a:lnTo>
                    <a:pt x="125848" y="26431"/>
                  </a:lnTo>
                  <a:lnTo>
                    <a:pt x="124414" y="18447"/>
                  </a:lnTo>
                  <a:lnTo>
                    <a:pt x="121118" y="10784"/>
                  </a:lnTo>
                  <a:lnTo>
                    <a:pt x="114241" y="5676"/>
                  </a:lnTo>
                  <a:lnTo>
                    <a:pt x="94122" y="0"/>
                  </a:lnTo>
                  <a:lnTo>
                    <a:pt x="72703" y="3716"/>
                  </a:lnTo>
                  <a:lnTo>
                    <a:pt x="44032" y="18962"/>
                  </a:lnTo>
                  <a:lnTo>
                    <a:pt x="13383" y="45075"/>
                  </a:lnTo>
                  <a:lnTo>
                    <a:pt x="5232" y="65084"/>
                  </a:lnTo>
                  <a:lnTo>
                    <a:pt x="0" y="116057"/>
                  </a:lnTo>
                  <a:lnTo>
                    <a:pt x="4683" y="151684"/>
                  </a:lnTo>
                  <a:lnTo>
                    <a:pt x="19070" y="184468"/>
                  </a:lnTo>
                  <a:lnTo>
                    <a:pt x="27492" y="191655"/>
                  </a:lnTo>
                  <a:lnTo>
                    <a:pt x="58193" y="201770"/>
                  </a:lnTo>
                  <a:lnTo>
                    <a:pt x="82941" y="2060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027447" y="1513130"/>
              <a:ext cx="195103" cy="192487"/>
            </a:xfrm>
            <a:custGeom>
              <a:avLst/>
              <a:gdLst/>
              <a:ahLst/>
              <a:cxnLst/>
              <a:rect l="0" t="0" r="0" b="0"/>
              <a:pathLst>
                <a:path w="195103" h="192487">
                  <a:moveTo>
                    <a:pt x="5589" y="55616"/>
                  </a:moveTo>
                  <a:lnTo>
                    <a:pt x="0" y="72383"/>
                  </a:lnTo>
                  <a:lnTo>
                    <a:pt x="375" y="89974"/>
                  </a:lnTo>
                  <a:lnTo>
                    <a:pt x="16585" y="150616"/>
                  </a:lnTo>
                  <a:lnTo>
                    <a:pt x="21004" y="164518"/>
                  </a:lnTo>
                  <a:lnTo>
                    <a:pt x="9465" y="117285"/>
                  </a:lnTo>
                  <a:lnTo>
                    <a:pt x="9474" y="60172"/>
                  </a:lnTo>
                  <a:lnTo>
                    <a:pt x="15505" y="37754"/>
                  </a:lnTo>
                  <a:lnTo>
                    <a:pt x="25984" y="19991"/>
                  </a:lnTo>
                  <a:lnTo>
                    <a:pt x="41560" y="7417"/>
                  </a:lnTo>
                  <a:lnTo>
                    <a:pt x="50627" y="2426"/>
                  </a:lnTo>
                  <a:lnTo>
                    <a:pt x="70059" y="0"/>
                  </a:lnTo>
                  <a:lnTo>
                    <a:pt x="89224" y="3992"/>
                  </a:lnTo>
                  <a:lnTo>
                    <a:pt x="120592" y="25618"/>
                  </a:lnTo>
                  <a:lnTo>
                    <a:pt x="155221" y="60504"/>
                  </a:lnTo>
                  <a:lnTo>
                    <a:pt x="182514" y="114491"/>
                  </a:lnTo>
                  <a:lnTo>
                    <a:pt x="192616" y="171014"/>
                  </a:lnTo>
                  <a:lnTo>
                    <a:pt x="195102" y="1924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517347" y="1210777"/>
            <a:ext cx="1630587" cy="473783"/>
            <a:chOff x="7517347" y="1210777"/>
            <a:chExt cx="1630587" cy="473783"/>
          </a:xfrm>
        </p:grpSpPr>
        <p:sp>
          <p:nvSpPr>
            <p:cNvPr id="27" name="Freeform 26"/>
            <p:cNvSpPr/>
            <p:nvPr/>
          </p:nvSpPr>
          <p:spPr>
            <a:xfrm>
              <a:off x="7646269" y="1252891"/>
              <a:ext cx="29006" cy="431669"/>
            </a:xfrm>
            <a:custGeom>
              <a:avLst/>
              <a:gdLst/>
              <a:ahLst/>
              <a:cxnLst/>
              <a:rect l="0" t="0" r="0" b="0"/>
              <a:pathLst>
                <a:path w="29006" h="431669">
                  <a:moveTo>
                    <a:pt x="29005" y="0"/>
                  </a:moveTo>
                  <a:lnTo>
                    <a:pt x="17827" y="16767"/>
                  </a:lnTo>
                  <a:lnTo>
                    <a:pt x="6129" y="78565"/>
                  </a:lnTo>
                  <a:lnTo>
                    <a:pt x="0" y="130903"/>
                  </a:lnTo>
                  <a:lnTo>
                    <a:pt x="1304" y="181506"/>
                  </a:lnTo>
                  <a:lnTo>
                    <a:pt x="5980" y="228084"/>
                  </a:lnTo>
                  <a:lnTo>
                    <a:pt x="13149" y="289939"/>
                  </a:lnTo>
                  <a:lnTo>
                    <a:pt x="16898" y="336122"/>
                  </a:lnTo>
                  <a:lnTo>
                    <a:pt x="18009" y="392440"/>
                  </a:lnTo>
                  <a:lnTo>
                    <a:pt x="18477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17347" y="1442404"/>
              <a:ext cx="315856" cy="20350"/>
            </a:xfrm>
            <a:custGeom>
              <a:avLst/>
              <a:gdLst/>
              <a:ahLst/>
              <a:cxnLst/>
              <a:rect l="0" t="0" r="0" b="0"/>
              <a:pathLst>
                <a:path w="315856" h="20350">
                  <a:moveTo>
                    <a:pt x="315855" y="0"/>
                  </a:moveTo>
                  <a:lnTo>
                    <a:pt x="257238" y="9065"/>
                  </a:lnTo>
                  <a:lnTo>
                    <a:pt x="201894" y="17475"/>
                  </a:lnTo>
                  <a:lnTo>
                    <a:pt x="138970" y="20349"/>
                  </a:lnTo>
                  <a:lnTo>
                    <a:pt x="89139" y="17728"/>
                  </a:lnTo>
                  <a:lnTo>
                    <a:pt x="39280" y="1266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791088" y="1210777"/>
              <a:ext cx="221099" cy="389555"/>
            </a:xfrm>
            <a:custGeom>
              <a:avLst/>
              <a:gdLst/>
              <a:ahLst/>
              <a:cxnLst/>
              <a:rect l="0" t="0" r="0" b="0"/>
              <a:pathLst>
                <a:path w="221099" h="389555">
                  <a:moveTo>
                    <a:pt x="0" y="0"/>
                  </a:moveTo>
                  <a:lnTo>
                    <a:pt x="0" y="58617"/>
                  </a:lnTo>
                  <a:lnTo>
                    <a:pt x="8405" y="120026"/>
                  </a:lnTo>
                  <a:lnTo>
                    <a:pt x="21331" y="175310"/>
                  </a:lnTo>
                  <a:lnTo>
                    <a:pt x="29560" y="231551"/>
                  </a:lnTo>
                  <a:lnTo>
                    <a:pt x="39591" y="290580"/>
                  </a:lnTo>
                  <a:lnTo>
                    <a:pt x="49717" y="347300"/>
                  </a:lnTo>
                  <a:lnTo>
                    <a:pt x="51342" y="364926"/>
                  </a:lnTo>
                  <a:lnTo>
                    <a:pt x="52528" y="306519"/>
                  </a:lnTo>
                  <a:lnTo>
                    <a:pt x="58217" y="243930"/>
                  </a:lnTo>
                  <a:lnTo>
                    <a:pt x="63378" y="235149"/>
                  </a:lnTo>
                  <a:lnTo>
                    <a:pt x="78471" y="222274"/>
                  </a:lnTo>
                  <a:lnTo>
                    <a:pt x="87409" y="219542"/>
                  </a:lnTo>
                  <a:lnTo>
                    <a:pt x="106699" y="219627"/>
                  </a:lnTo>
                  <a:lnTo>
                    <a:pt x="137289" y="226251"/>
                  </a:lnTo>
                  <a:lnTo>
                    <a:pt x="154994" y="238596"/>
                  </a:lnTo>
                  <a:lnTo>
                    <a:pt x="206888" y="296669"/>
                  </a:lnTo>
                  <a:lnTo>
                    <a:pt x="214783" y="319806"/>
                  </a:lnTo>
                  <a:lnTo>
                    <a:pt x="219227" y="356020"/>
                  </a:lnTo>
                  <a:lnTo>
                    <a:pt x="221098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057067" y="1418998"/>
              <a:ext cx="113948" cy="212920"/>
            </a:xfrm>
            <a:custGeom>
              <a:avLst/>
              <a:gdLst/>
              <a:ahLst/>
              <a:cxnLst/>
              <a:rect l="0" t="0" r="0" b="0"/>
              <a:pathLst>
                <a:path w="113948" h="212920">
                  <a:moveTo>
                    <a:pt x="7762" y="107634"/>
                  </a:moveTo>
                  <a:lnTo>
                    <a:pt x="25743" y="91993"/>
                  </a:lnTo>
                  <a:lnTo>
                    <a:pt x="80946" y="60791"/>
                  </a:lnTo>
                  <a:lnTo>
                    <a:pt x="103665" y="39422"/>
                  </a:lnTo>
                  <a:lnTo>
                    <a:pt x="113947" y="21165"/>
                  </a:lnTo>
                  <a:lnTo>
                    <a:pt x="113647" y="13723"/>
                  </a:lnTo>
                  <a:lnTo>
                    <a:pt x="109937" y="7592"/>
                  </a:lnTo>
                  <a:lnTo>
                    <a:pt x="103955" y="2335"/>
                  </a:lnTo>
                  <a:lnTo>
                    <a:pt x="95288" y="0"/>
                  </a:lnTo>
                  <a:lnTo>
                    <a:pt x="73178" y="525"/>
                  </a:lnTo>
                  <a:lnTo>
                    <a:pt x="53993" y="7777"/>
                  </a:lnTo>
                  <a:lnTo>
                    <a:pt x="22613" y="31497"/>
                  </a:lnTo>
                  <a:lnTo>
                    <a:pt x="6573" y="62978"/>
                  </a:lnTo>
                  <a:lnTo>
                    <a:pt x="0" y="101941"/>
                  </a:lnTo>
                  <a:lnTo>
                    <a:pt x="3643" y="137533"/>
                  </a:lnTo>
                  <a:lnTo>
                    <a:pt x="17719" y="170305"/>
                  </a:lnTo>
                  <a:lnTo>
                    <a:pt x="36708" y="196653"/>
                  </a:lnTo>
                  <a:lnTo>
                    <a:pt x="47142" y="205690"/>
                  </a:lnTo>
                  <a:lnTo>
                    <a:pt x="60404" y="212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222757" y="1410818"/>
              <a:ext cx="115814" cy="214103"/>
            </a:xfrm>
            <a:custGeom>
              <a:avLst/>
              <a:gdLst/>
              <a:ahLst/>
              <a:cxnLst/>
              <a:rect l="0" t="0" r="0" b="0"/>
              <a:pathLst>
                <a:path w="115814" h="214103">
                  <a:moveTo>
                    <a:pt x="0" y="94757"/>
                  </a:moveTo>
                  <a:lnTo>
                    <a:pt x="3119" y="137448"/>
                  </a:lnTo>
                  <a:lnTo>
                    <a:pt x="14571" y="168627"/>
                  </a:lnTo>
                  <a:lnTo>
                    <a:pt x="35411" y="214102"/>
                  </a:lnTo>
                  <a:lnTo>
                    <a:pt x="29567" y="194500"/>
                  </a:lnTo>
                  <a:lnTo>
                    <a:pt x="23578" y="163695"/>
                  </a:lnTo>
                  <a:lnTo>
                    <a:pt x="21554" y="111364"/>
                  </a:lnTo>
                  <a:lnTo>
                    <a:pt x="23494" y="58306"/>
                  </a:lnTo>
                  <a:lnTo>
                    <a:pt x="32278" y="39172"/>
                  </a:lnTo>
                  <a:lnTo>
                    <a:pt x="55967" y="15246"/>
                  </a:lnTo>
                  <a:lnTo>
                    <a:pt x="78296" y="677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356824" y="1448235"/>
              <a:ext cx="139720" cy="204740"/>
            </a:xfrm>
            <a:custGeom>
              <a:avLst/>
              <a:gdLst/>
              <a:ahLst/>
              <a:cxnLst/>
              <a:rect l="0" t="0" r="0" b="0"/>
              <a:pathLst>
                <a:path w="139720" h="204740">
                  <a:moveTo>
                    <a:pt x="13331" y="78397"/>
                  </a:moveTo>
                  <a:lnTo>
                    <a:pt x="71949" y="69332"/>
                  </a:lnTo>
                  <a:lnTo>
                    <a:pt x="106739" y="62713"/>
                  </a:lnTo>
                  <a:lnTo>
                    <a:pt x="125426" y="50369"/>
                  </a:lnTo>
                  <a:lnTo>
                    <a:pt x="133684" y="42164"/>
                  </a:lnTo>
                  <a:lnTo>
                    <a:pt x="138021" y="33185"/>
                  </a:lnTo>
                  <a:lnTo>
                    <a:pt x="139719" y="13849"/>
                  </a:lnTo>
                  <a:lnTo>
                    <a:pt x="135025" y="7289"/>
                  </a:lnTo>
                  <a:lnTo>
                    <a:pt x="117330" y="0"/>
                  </a:lnTo>
                  <a:lnTo>
                    <a:pt x="81060" y="1486"/>
                  </a:lnTo>
                  <a:lnTo>
                    <a:pt x="46267" y="14924"/>
                  </a:lnTo>
                  <a:lnTo>
                    <a:pt x="19321" y="33724"/>
                  </a:lnTo>
                  <a:lnTo>
                    <a:pt x="7024" y="56592"/>
                  </a:lnTo>
                  <a:lnTo>
                    <a:pt x="0" y="85084"/>
                  </a:lnTo>
                  <a:lnTo>
                    <a:pt x="5022" y="138383"/>
                  </a:lnTo>
                  <a:lnTo>
                    <a:pt x="11978" y="160039"/>
                  </a:lnTo>
                  <a:lnTo>
                    <a:pt x="22869" y="177463"/>
                  </a:lnTo>
                  <a:lnTo>
                    <a:pt x="38627" y="189887"/>
                  </a:lnTo>
                  <a:lnTo>
                    <a:pt x="76503" y="2047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822880" y="1484518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10529" y="48931"/>
                  </a:lnTo>
                  <a:lnTo>
                    <a:pt x="10529" y="96776"/>
                  </a:lnTo>
                  <a:lnTo>
                    <a:pt x="7409" y="13863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843938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967892" y="1452932"/>
              <a:ext cx="180042" cy="207487"/>
            </a:xfrm>
            <a:custGeom>
              <a:avLst/>
              <a:gdLst/>
              <a:ahLst/>
              <a:cxnLst/>
              <a:rect l="0" t="0" r="0" b="0"/>
              <a:pathLst>
                <a:path w="180042" h="207487">
                  <a:moveTo>
                    <a:pt x="149787" y="0"/>
                  </a:moveTo>
                  <a:lnTo>
                    <a:pt x="91170" y="0"/>
                  </a:lnTo>
                  <a:lnTo>
                    <a:pt x="34573" y="11453"/>
                  </a:lnTo>
                  <a:lnTo>
                    <a:pt x="23845" y="14654"/>
                  </a:lnTo>
                  <a:lnTo>
                    <a:pt x="15522" y="20298"/>
                  </a:lnTo>
                  <a:lnTo>
                    <a:pt x="3156" y="35928"/>
                  </a:lnTo>
                  <a:lnTo>
                    <a:pt x="0" y="54572"/>
                  </a:lnTo>
                  <a:lnTo>
                    <a:pt x="796" y="64458"/>
                  </a:lnTo>
                  <a:lnTo>
                    <a:pt x="7919" y="81680"/>
                  </a:lnTo>
                  <a:lnTo>
                    <a:pt x="13094" y="89549"/>
                  </a:lnTo>
                  <a:lnTo>
                    <a:pt x="28203" y="101411"/>
                  </a:lnTo>
                  <a:lnTo>
                    <a:pt x="47787" y="109412"/>
                  </a:lnTo>
                  <a:lnTo>
                    <a:pt x="95367" y="120788"/>
                  </a:lnTo>
                  <a:lnTo>
                    <a:pt x="149553" y="144328"/>
                  </a:lnTo>
                  <a:lnTo>
                    <a:pt x="170740" y="156173"/>
                  </a:lnTo>
                  <a:lnTo>
                    <a:pt x="176624" y="163777"/>
                  </a:lnTo>
                  <a:lnTo>
                    <a:pt x="179376" y="172356"/>
                  </a:lnTo>
                  <a:lnTo>
                    <a:pt x="180041" y="181584"/>
                  </a:lnTo>
                  <a:lnTo>
                    <a:pt x="176976" y="188906"/>
                  </a:lnTo>
                  <a:lnTo>
                    <a:pt x="164211" y="200162"/>
                  </a:lnTo>
                  <a:lnTo>
                    <a:pt x="131703" y="207486"/>
                  </a:lnTo>
                  <a:lnTo>
                    <a:pt x="98025" y="204067"/>
                  </a:lnTo>
                  <a:lnTo>
                    <a:pt x="5503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044816" y="1874072"/>
            <a:ext cx="2609610" cy="444364"/>
            <a:chOff x="6044816" y="1874072"/>
            <a:chExt cx="2609610" cy="444364"/>
          </a:xfrm>
        </p:grpSpPr>
        <p:sp>
          <p:nvSpPr>
            <p:cNvPr id="37" name="Freeform 36"/>
            <p:cNvSpPr/>
            <p:nvPr/>
          </p:nvSpPr>
          <p:spPr>
            <a:xfrm>
              <a:off x="6044816" y="2078704"/>
              <a:ext cx="272283" cy="239732"/>
            </a:xfrm>
            <a:custGeom>
              <a:avLst/>
              <a:gdLst/>
              <a:ahLst/>
              <a:cxnLst/>
              <a:rect l="0" t="0" r="0" b="0"/>
              <a:pathLst>
                <a:path w="272283" h="239732">
                  <a:moveTo>
                    <a:pt x="9070" y="58581"/>
                  </a:moveTo>
                  <a:lnTo>
                    <a:pt x="4" y="117197"/>
                  </a:lnTo>
                  <a:lnTo>
                    <a:pt x="0" y="171371"/>
                  </a:lnTo>
                  <a:lnTo>
                    <a:pt x="10051" y="224013"/>
                  </a:lnTo>
                  <a:lnTo>
                    <a:pt x="14185" y="239731"/>
                  </a:lnTo>
                  <a:lnTo>
                    <a:pt x="13650" y="239009"/>
                  </a:lnTo>
                  <a:lnTo>
                    <a:pt x="12123" y="235018"/>
                  </a:lnTo>
                  <a:lnTo>
                    <a:pt x="9472" y="173943"/>
                  </a:lnTo>
                  <a:lnTo>
                    <a:pt x="9149" y="112564"/>
                  </a:lnTo>
                  <a:lnTo>
                    <a:pt x="14683" y="72626"/>
                  </a:lnTo>
                  <a:lnTo>
                    <a:pt x="29320" y="44155"/>
                  </a:lnTo>
                  <a:lnTo>
                    <a:pt x="48475" y="20901"/>
                  </a:lnTo>
                  <a:lnTo>
                    <a:pt x="56397" y="18253"/>
                  </a:lnTo>
                  <a:lnTo>
                    <a:pt x="74558" y="21550"/>
                  </a:lnTo>
                  <a:lnTo>
                    <a:pt x="91208" y="33934"/>
                  </a:lnTo>
                  <a:lnTo>
                    <a:pt x="105237" y="51136"/>
                  </a:lnTo>
                  <a:lnTo>
                    <a:pt x="115372" y="70480"/>
                  </a:lnTo>
                  <a:lnTo>
                    <a:pt x="118542" y="72362"/>
                  </a:lnTo>
                  <a:lnTo>
                    <a:pt x="120656" y="68938"/>
                  </a:lnTo>
                  <a:lnTo>
                    <a:pt x="129638" y="35410"/>
                  </a:lnTo>
                  <a:lnTo>
                    <a:pt x="144879" y="10901"/>
                  </a:lnTo>
                  <a:lnTo>
                    <a:pt x="166915" y="2295"/>
                  </a:lnTo>
                  <a:lnTo>
                    <a:pt x="180981" y="0"/>
                  </a:lnTo>
                  <a:lnTo>
                    <a:pt x="202847" y="3689"/>
                  </a:lnTo>
                  <a:lnTo>
                    <a:pt x="220365" y="14297"/>
                  </a:lnTo>
                  <a:lnTo>
                    <a:pt x="242211" y="40000"/>
                  </a:lnTo>
                  <a:lnTo>
                    <a:pt x="264538" y="90492"/>
                  </a:lnTo>
                  <a:lnTo>
                    <a:pt x="270753" y="141920"/>
                  </a:lnTo>
                  <a:lnTo>
                    <a:pt x="271980" y="197832"/>
                  </a:lnTo>
                  <a:lnTo>
                    <a:pt x="272282" y="2270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92050" y="2105699"/>
              <a:ext cx="184284" cy="202870"/>
            </a:xfrm>
            <a:custGeom>
              <a:avLst/>
              <a:gdLst/>
              <a:ahLst/>
              <a:cxnLst/>
              <a:rect l="0" t="0" r="0" b="0"/>
              <a:pathLst>
                <a:path w="184284" h="202870">
                  <a:moveTo>
                    <a:pt x="51390" y="0"/>
                  </a:moveTo>
                  <a:lnTo>
                    <a:pt x="27344" y="17981"/>
                  </a:lnTo>
                  <a:lnTo>
                    <a:pt x="13017" y="34898"/>
                  </a:lnTo>
                  <a:lnTo>
                    <a:pt x="5089" y="57234"/>
                  </a:lnTo>
                  <a:lnTo>
                    <a:pt x="0" y="109702"/>
                  </a:lnTo>
                  <a:lnTo>
                    <a:pt x="4708" y="151177"/>
                  </a:lnTo>
                  <a:lnTo>
                    <a:pt x="13484" y="172865"/>
                  </a:lnTo>
                  <a:lnTo>
                    <a:pt x="19101" y="181924"/>
                  </a:lnTo>
                  <a:lnTo>
                    <a:pt x="34699" y="195109"/>
                  </a:lnTo>
                  <a:lnTo>
                    <a:pt x="43773" y="200262"/>
                  </a:lnTo>
                  <a:lnTo>
                    <a:pt x="63212" y="202869"/>
                  </a:lnTo>
                  <a:lnTo>
                    <a:pt x="104288" y="195011"/>
                  </a:lnTo>
                  <a:lnTo>
                    <a:pt x="130105" y="179964"/>
                  </a:lnTo>
                  <a:lnTo>
                    <a:pt x="174046" y="131093"/>
                  </a:lnTo>
                  <a:lnTo>
                    <a:pt x="181944" y="110126"/>
                  </a:lnTo>
                  <a:lnTo>
                    <a:pt x="184283" y="86380"/>
                  </a:lnTo>
                  <a:lnTo>
                    <a:pt x="181424" y="64127"/>
                  </a:lnTo>
                  <a:lnTo>
                    <a:pt x="167648" y="31869"/>
                  </a:lnTo>
                  <a:lnTo>
                    <a:pt x="152193" y="16894"/>
                  </a:lnTo>
                  <a:lnTo>
                    <a:pt x="12509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11896" y="2000414"/>
              <a:ext cx="52643" cy="255038"/>
            </a:xfrm>
            <a:custGeom>
              <a:avLst/>
              <a:gdLst/>
              <a:ahLst/>
              <a:cxnLst/>
              <a:rect l="0" t="0" r="0" b="0"/>
              <a:pathLst>
                <a:path w="52643" h="255038">
                  <a:moveTo>
                    <a:pt x="0" y="126342"/>
                  </a:moveTo>
                  <a:lnTo>
                    <a:pt x="17958" y="188622"/>
                  </a:lnTo>
                  <a:lnTo>
                    <a:pt x="35150" y="250949"/>
                  </a:lnTo>
                  <a:lnTo>
                    <a:pt x="36302" y="255037"/>
                  </a:lnTo>
                  <a:lnTo>
                    <a:pt x="26848" y="227778"/>
                  </a:lnTo>
                  <a:lnTo>
                    <a:pt x="18700" y="170144"/>
                  </a:lnTo>
                  <a:lnTo>
                    <a:pt x="4369" y="113696"/>
                  </a:lnTo>
                  <a:lnTo>
                    <a:pt x="3982" y="57077"/>
                  </a:lnTo>
                  <a:lnTo>
                    <a:pt x="6165" y="45070"/>
                  </a:lnTo>
                  <a:lnTo>
                    <a:pt x="11129" y="35896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45344" y="2038676"/>
              <a:ext cx="160864" cy="214423"/>
            </a:xfrm>
            <a:custGeom>
              <a:avLst/>
              <a:gdLst/>
              <a:ahLst/>
              <a:cxnLst/>
              <a:rect l="0" t="0" r="0" b="0"/>
              <a:pathLst>
                <a:path w="160864" h="214423">
                  <a:moveTo>
                    <a:pt x="24479" y="88080"/>
                  </a:moveTo>
                  <a:lnTo>
                    <a:pt x="61958" y="79747"/>
                  </a:lnTo>
                  <a:lnTo>
                    <a:pt x="107791" y="72396"/>
                  </a:lnTo>
                  <a:lnTo>
                    <a:pt x="140021" y="57436"/>
                  </a:lnTo>
                  <a:lnTo>
                    <a:pt x="154990" y="41705"/>
                  </a:lnTo>
                  <a:lnTo>
                    <a:pt x="160619" y="32597"/>
                  </a:lnTo>
                  <a:lnTo>
                    <a:pt x="160863" y="25355"/>
                  </a:lnTo>
                  <a:lnTo>
                    <a:pt x="157516" y="19357"/>
                  </a:lnTo>
                  <a:lnTo>
                    <a:pt x="144438" y="9573"/>
                  </a:lnTo>
                  <a:lnTo>
                    <a:pt x="126927" y="1326"/>
                  </a:lnTo>
                  <a:lnTo>
                    <a:pt x="107447" y="0"/>
                  </a:lnTo>
                  <a:lnTo>
                    <a:pt x="60756" y="8680"/>
                  </a:lnTo>
                  <a:lnTo>
                    <a:pt x="51003" y="14090"/>
                  </a:lnTo>
                  <a:lnTo>
                    <a:pt x="17025" y="52254"/>
                  </a:lnTo>
                  <a:lnTo>
                    <a:pt x="1864" y="79415"/>
                  </a:lnTo>
                  <a:lnTo>
                    <a:pt x="0" y="99437"/>
                  </a:lnTo>
                  <a:lnTo>
                    <a:pt x="8336" y="140886"/>
                  </a:lnTo>
                  <a:lnTo>
                    <a:pt x="20814" y="158733"/>
                  </a:lnTo>
                  <a:lnTo>
                    <a:pt x="57421" y="189254"/>
                  </a:lnTo>
                  <a:lnTo>
                    <a:pt x="108708" y="2144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75192" y="1926715"/>
              <a:ext cx="15619" cy="263213"/>
            </a:xfrm>
            <a:custGeom>
              <a:avLst/>
              <a:gdLst/>
              <a:ahLst/>
              <a:cxnLst/>
              <a:rect l="0" t="0" r="0" b="0"/>
              <a:pathLst>
                <a:path w="15619" h="263213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5589" y="159756"/>
                  </a:lnTo>
                  <a:lnTo>
                    <a:pt x="15618" y="216087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01492" y="2053057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8" y="0"/>
                  </a:lnTo>
                  <a:lnTo>
                    <a:pt x="63771" y="11453"/>
                  </a:lnTo>
                  <a:lnTo>
                    <a:pt x="31763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16524" y="1874072"/>
              <a:ext cx="153466" cy="273742"/>
            </a:xfrm>
            <a:custGeom>
              <a:avLst/>
              <a:gdLst/>
              <a:ahLst/>
              <a:cxnLst/>
              <a:rect l="0" t="0" r="0" b="0"/>
              <a:pathLst>
                <a:path w="153466" h="273742">
                  <a:moveTo>
                    <a:pt x="6067" y="0"/>
                  </a:moveTo>
                  <a:lnTo>
                    <a:pt x="0" y="32452"/>
                  </a:lnTo>
                  <a:lnTo>
                    <a:pt x="5037" y="89931"/>
                  </a:lnTo>
                  <a:lnTo>
                    <a:pt x="13099" y="144323"/>
                  </a:lnTo>
                  <a:lnTo>
                    <a:pt x="19024" y="200127"/>
                  </a:lnTo>
                  <a:lnTo>
                    <a:pt x="32122" y="254818"/>
                  </a:lnTo>
                  <a:lnTo>
                    <a:pt x="31626" y="254107"/>
                  </a:lnTo>
                  <a:lnTo>
                    <a:pt x="30126" y="250123"/>
                  </a:lnTo>
                  <a:lnTo>
                    <a:pt x="33602" y="227749"/>
                  </a:lnTo>
                  <a:lnTo>
                    <a:pt x="47631" y="198892"/>
                  </a:lnTo>
                  <a:lnTo>
                    <a:pt x="63144" y="184713"/>
                  </a:lnTo>
                  <a:lnTo>
                    <a:pt x="72194" y="179294"/>
                  </a:lnTo>
                  <a:lnTo>
                    <a:pt x="80567" y="178021"/>
                  </a:lnTo>
                  <a:lnTo>
                    <a:pt x="88489" y="179512"/>
                  </a:lnTo>
                  <a:lnTo>
                    <a:pt x="96110" y="182846"/>
                  </a:lnTo>
                  <a:lnTo>
                    <a:pt x="118014" y="204305"/>
                  </a:lnTo>
                  <a:lnTo>
                    <a:pt x="144036" y="241828"/>
                  </a:lnTo>
                  <a:lnTo>
                    <a:pt x="15346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25345" y="1999601"/>
              <a:ext cx="134159" cy="200855"/>
            </a:xfrm>
            <a:custGeom>
              <a:avLst/>
              <a:gdLst/>
              <a:ahLst/>
              <a:cxnLst/>
              <a:rect l="0" t="0" r="0" b="0"/>
              <a:pathLst>
                <a:path w="134159" h="200855">
                  <a:moveTo>
                    <a:pt x="92043" y="74513"/>
                  </a:moveTo>
                  <a:lnTo>
                    <a:pt x="88924" y="31821"/>
                  </a:lnTo>
                  <a:lnTo>
                    <a:pt x="86454" y="21485"/>
                  </a:lnTo>
                  <a:lnTo>
                    <a:pt x="81298" y="13424"/>
                  </a:lnTo>
                  <a:lnTo>
                    <a:pt x="66211" y="1349"/>
                  </a:lnTo>
                  <a:lnTo>
                    <a:pt x="58444" y="0"/>
                  </a:lnTo>
                  <a:lnTo>
                    <a:pt x="50927" y="1441"/>
                  </a:lnTo>
                  <a:lnTo>
                    <a:pt x="29168" y="14647"/>
                  </a:lnTo>
                  <a:lnTo>
                    <a:pt x="16135" y="28019"/>
                  </a:lnTo>
                  <a:lnTo>
                    <a:pt x="6444" y="45660"/>
                  </a:lnTo>
                  <a:lnTo>
                    <a:pt x="0" y="80912"/>
                  </a:lnTo>
                  <a:lnTo>
                    <a:pt x="5977" y="140259"/>
                  </a:lnTo>
                  <a:lnTo>
                    <a:pt x="9338" y="164565"/>
                  </a:lnTo>
                  <a:lnTo>
                    <a:pt x="18631" y="183166"/>
                  </a:lnTo>
                  <a:lnTo>
                    <a:pt x="25554" y="187892"/>
                  </a:lnTo>
                  <a:lnTo>
                    <a:pt x="42606" y="190024"/>
                  </a:lnTo>
                  <a:lnTo>
                    <a:pt x="49726" y="186615"/>
                  </a:lnTo>
                  <a:lnTo>
                    <a:pt x="60758" y="173469"/>
                  </a:lnTo>
                  <a:lnTo>
                    <a:pt x="73545" y="146337"/>
                  </a:lnTo>
                  <a:lnTo>
                    <a:pt x="81110" y="105511"/>
                  </a:lnTo>
                  <a:lnTo>
                    <a:pt x="83585" y="105707"/>
                  </a:lnTo>
                  <a:lnTo>
                    <a:pt x="86404" y="109347"/>
                  </a:lnTo>
                  <a:lnTo>
                    <a:pt x="111792" y="169015"/>
                  </a:lnTo>
                  <a:lnTo>
                    <a:pt x="134158" y="200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71494" y="2005810"/>
              <a:ext cx="135408" cy="175030"/>
            </a:xfrm>
            <a:custGeom>
              <a:avLst/>
              <a:gdLst/>
              <a:ahLst/>
              <a:cxnLst/>
              <a:rect l="0" t="0" r="0" b="0"/>
              <a:pathLst>
                <a:path w="135408" h="175030">
                  <a:moveTo>
                    <a:pt x="9065" y="78832"/>
                  </a:moveTo>
                  <a:lnTo>
                    <a:pt x="0" y="137449"/>
                  </a:lnTo>
                  <a:lnTo>
                    <a:pt x="4560" y="172239"/>
                  </a:lnTo>
                  <a:lnTo>
                    <a:pt x="6062" y="175029"/>
                  </a:lnTo>
                  <a:lnTo>
                    <a:pt x="7063" y="172209"/>
                  </a:lnTo>
                  <a:lnTo>
                    <a:pt x="7006" y="155428"/>
                  </a:lnTo>
                  <a:lnTo>
                    <a:pt x="556" y="100114"/>
                  </a:lnTo>
                  <a:lnTo>
                    <a:pt x="4525" y="43782"/>
                  </a:lnTo>
                  <a:lnTo>
                    <a:pt x="13286" y="21920"/>
                  </a:lnTo>
                  <a:lnTo>
                    <a:pt x="18898" y="12815"/>
                  </a:lnTo>
                  <a:lnTo>
                    <a:pt x="27319" y="6744"/>
                  </a:lnTo>
                  <a:lnTo>
                    <a:pt x="49154" y="0"/>
                  </a:lnTo>
                  <a:lnTo>
                    <a:pt x="59187" y="541"/>
                  </a:lnTo>
                  <a:lnTo>
                    <a:pt x="76575" y="7381"/>
                  </a:lnTo>
                  <a:lnTo>
                    <a:pt x="88983" y="21340"/>
                  </a:lnTo>
                  <a:lnTo>
                    <a:pt x="116339" y="62986"/>
                  </a:lnTo>
                  <a:lnTo>
                    <a:pt x="129343" y="120015"/>
                  </a:lnTo>
                  <a:lnTo>
                    <a:pt x="135407" y="1630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45893" y="2063585"/>
              <a:ext cx="140259" cy="152741"/>
            </a:xfrm>
            <a:custGeom>
              <a:avLst/>
              <a:gdLst/>
              <a:ahLst/>
              <a:cxnLst/>
              <a:rect l="0" t="0" r="0" b="0"/>
              <a:pathLst>
                <a:path w="140259" h="152741">
                  <a:moveTo>
                    <a:pt x="87392" y="0"/>
                  </a:moveTo>
                  <a:lnTo>
                    <a:pt x="43429" y="20244"/>
                  </a:lnTo>
                  <a:lnTo>
                    <a:pt x="18734" y="44993"/>
                  </a:lnTo>
                  <a:lnTo>
                    <a:pt x="2188" y="74553"/>
                  </a:lnTo>
                  <a:lnTo>
                    <a:pt x="0" y="98255"/>
                  </a:lnTo>
                  <a:lnTo>
                    <a:pt x="4097" y="122048"/>
                  </a:lnTo>
                  <a:lnTo>
                    <a:pt x="13717" y="140421"/>
                  </a:lnTo>
                  <a:lnTo>
                    <a:pt x="21898" y="146257"/>
                  </a:lnTo>
                  <a:lnTo>
                    <a:pt x="43466" y="152740"/>
                  </a:lnTo>
                  <a:lnTo>
                    <a:pt x="76326" y="150801"/>
                  </a:lnTo>
                  <a:lnTo>
                    <a:pt x="108290" y="137229"/>
                  </a:lnTo>
                  <a:lnTo>
                    <a:pt x="126316" y="118702"/>
                  </a:lnTo>
                  <a:lnTo>
                    <a:pt x="134398" y="107211"/>
                  </a:lnTo>
                  <a:lnTo>
                    <a:pt x="140258" y="85084"/>
                  </a:lnTo>
                  <a:lnTo>
                    <a:pt x="137794" y="63551"/>
                  </a:lnTo>
                  <a:lnTo>
                    <a:pt x="120268" y="24252"/>
                  </a:lnTo>
                  <a:lnTo>
                    <a:pt x="1084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319372" y="2052167"/>
              <a:ext cx="135012" cy="161717"/>
            </a:xfrm>
            <a:custGeom>
              <a:avLst/>
              <a:gdLst/>
              <a:ahLst/>
              <a:cxnLst/>
              <a:rect l="0" t="0" r="0" b="0"/>
              <a:pathLst>
                <a:path w="135012" h="161717">
                  <a:moveTo>
                    <a:pt x="8670" y="74589"/>
                  </a:moveTo>
                  <a:lnTo>
                    <a:pt x="17002" y="112067"/>
                  </a:lnTo>
                  <a:lnTo>
                    <a:pt x="15427" y="146915"/>
                  </a:lnTo>
                  <a:lnTo>
                    <a:pt x="13175" y="157901"/>
                  </a:lnTo>
                  <a:lnTo>
                    <a:pt x="10504" y="161716"/>
                  </a:lnTo>
                  <a:lnTo>
                    <a:pt x="7552" y="160750"/>
                  </a:lnTo>
                  <a:lnTo>
                    <a:pt x="4415" y="156596"/>
                  </a:lnTo>
                  <a:lnTo>
                    <a:pt x="0" y="122804"/>
                  </a:lnTo>
                  <a:lnTo>
                    <a:pt x="6914" y="60153"/>
                  </a:lnTo>
                  <a:lnTo>
                    <a:pt x="12958" y="30349"/>
                  </a:lnTo>
                  <a:lnTo>
                    <a:pt x="18547" y="19359"/>
                  </a:lnTo>
                  <a:lnTo>
                    <a:pt x="34116" y="4029"/>
                  </a:lnTo>
                  <a:lnTo>
                    <a:pt x="43181" y="643"/>
                  </a:lnTo>
                  <a:lnTo>
                    <a:pt x="62613" y="0"/>
                  </a:lnTo>
                  <a:lnTo>
                    <a:pt x="79827" y="6733"/>
                  </a:lnTo>
                  <a:lnTo>
                    <a:pt x="95277" y="18695"/>
                  </a:lnTo>
                  <a:lnTo>
                    <a:pt x="109942" y="35709"/>
                  </a:lnTo>
                  <a:lnTo>
                    <a:pt x="125764" y="70608"/>
                  </a:lnTo>
                  <a:lnTo>
                    <a:pt x="133794" y="128802"/>
                  </a:lnTo>
                  <a:lnTo>
                    <a:pt x="135011" y="1482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522576" y="2030609"/>
              <a:ext cx="131850" cy="211962"/>
            </a:xfrm>
            <a:custGeom>
              <a:avLst/>
              <a:gdLst/>
              <a:ahLst/>
              <a:cxnLst/>
              <a:rect l="0" t="0" r="0" b="0"/>
              <a:pathLst>
                <a:path w="131850" h="211962">
                  <a:moveTo>
                    <a:pt x="5507" y="117204"/>
                  </a:moveTo>
                  <a:lnTo>
                    <a:pt x="23487" y="101563"/>
                  </a:lnTo>
                  <a:lnTo>
                    <a:pt x="78691" y="70361"/>
                  </a:lnTo>
                  <a:lnTo>
                    <a:pt x="94965" y="57001"/>
                  </a:lnTo>
                  <a:lnTo>
                    <a:pt x="99071" y="47823"/>
                  </a:lnTo>
                  <a:lnTo>
                    <a:pt x="100513" y="25147"/>
                  </a:lnTo>
                  <a:lnTo>
                    <a:pt x="96921" y="16058"/>
                  </a:lnTo>
                  <a:lnTo>
                    <a:pt x="83570" y="2840"/>
                  </a:lnTo>
                  <a:lnTo>
                    <a:pt x="75096" y="17"/>
                  </a:lnTo>
                  <a:lnTo>
                    <a:pt x="56322" y="0"/>
                  </a:lnTo>
                  <a:lnTo>
                    <a:pt x="39400" y="7012"/>
                  </a:lnTo>
                  <a:lnTo>
                    <a:pt x="31611" y="12157"/>
                  </a:lnTo>
                  <a:lnTo>
                    <a:pt x="19839" y="27233"/>
                  </a:lnTo>
                  <a:lnTo>
                    <a:pt x="15061" y="36166"/>
                  </a:lnTo>
                  <a:lnTo>
                    <a:pt x="6224" y="90191"/>
                  </a:lnTo>
                  <a:lnTo>
                    <a:pt x="0" y="125968"/>
                  </a:lnTo>
                  <a:lnTo>
                    <a:pt x="2280" y="148005"/>
                  </a:lnTo>
                  <a:lnTo>
                    <a:pt x="10312" y="166378"/>
                  </a:lnTo>
                  <a:lnTo>
                    <a:pt x="15729" y="174553"/>
                  </a:lnTo>
                  <a:lnTo>
                    <a:pt x="31107" y="186756"/>
                  </a:lnTo>
                  <a:lnTo>
                    <a:pt x="69575" y="204122"/>
                  </a:lnTo>
                  <a:lnTo>
                    <a:pt x="131849" y="211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5890491" y="2389969"/>
            <a:ext cx="3692614" cy="1231835"/>
            <a:chOff x="5890491" y="2389969"/>
            <a:chExt cx="3692614" cy="1231835"/>
          </a:xfrm>
        </p:grpSpPr>
        <p:sp>
          <p:nvSpPr>
            <p:cNvPr id="50" name="Freeform 49"/>
            <p:cNvSpPr/>
            <p:nvPr/>
          </p:nvSpPr>
          <p:spPr>
            <a:xfrm>
              <a:off x="5890491" y="2657852"/>
              <a:ext cx="245506" cy="448055"/>
            </a:xfrm>
            <a:custGeom>
              <a:avLst/>
              <a:gdLst/>
              <a:ahLst/>
              <a:cxnLst/>
              <a:rect l="0" t="0" r="0" b="0"/>
              <a:pathLst>
                <a:path w="245506" h="448055">
                  <a:moveTo>
                    <a:pt x="131809" y="121671"/>
                  </a:moveTo>
                  <a:lnTo>
                    <a:pt x="142988" y="110492"/>
                  </a:lnTo>
                  <a:lnTo>
                    <a:pt x="148476" y="92526"/>
                  </a:lnTo>
                  <a:lnTo>
                    <a:pt x="149745" y="68943"/>
                  </a:lnTo>
                  <a:lnTo>
                    <a:pt x="146410" y="42864"/>
                  </a:lnTo>
                  <a:lnTo>
                    <a:pt x="134789" y="21915"/>
                  </a:lnTo>
                  <a:lnTo>
                    <a:pt x="126777" y="13053"/>
                  </a:lnTo>
                  <a:lnTo>
                    <a:pt x="105396" y="3206"/>
                  </a:lnTo>
                  <a:lnTo>
                    <a:pt x="81466" y="0"/>
                  </a:lnTo>
                  <a:lnTo>
                    <a:pt x="59131" y="2474"/>
                  </a:lnTo>
                  <a:lnTo>
                    <a:pt x="40626" y="13712"/>
                  </a:lnTo>
                  <a:lnTo>
                    <a:pt x="9683" y="49523"/>
                  </a:lnTo>
                  <a:lnTo>
                    <a:pt x="1492" y="75957"/>
                  </a:lnTo>
                  <a:lnTo>
                    <a:pt x="0" y="120604"/>
                  </a:lnTo>
                  <a:lnTo>
                    <a:pt x="5377" y="146933"/>
                  </a:lnTo>
                  <a:lnTo>
                    <a:pt x="15566" y="166434"/>
                  </a:lnTo>
                  <a:lnTo>
                    <a:pt x="40045" y="190566"/>
                  </a:lnTo>
                  <a:lnTo>
                    <a:pt x="49576" y="194507"/>
                  </a:lnTo>
                  <a:lnTo>
                    <a:pt x="69525" y="195767"/>
                  </a:lnTo>
                  <a:lnTo>
                    <a:pt x="86970" y="189307"/>
                  </a:lnTo>
                  <a:lnTo>
                    <a:pt x="102522" y="177468"/>
                  </a:lnTo>
                  <a:lnTo>
                    <a:pt x="144571" y="121024"/>
                  </a:lnTo>
                  <a:lnTo>
                    <a:pt x="154249" y="100326"/>
                  </a:lnTo>
                  <a:lnTo>
                    <a:pt x="158468" y="98083"/>
                  </a:lnTo>
                  <a:lnTo>
                    <a:pt x="162450" y="101266"/>
                  </a:lnTo>
                  <a:lnTo>
                    <a:pt x="180817" y="145370"/>
                  </a:lnTo>
                  <a:lnTo>
                    <a:pt x="198075" y="196585"/>
                  </a:lnTo>
                  <a:lnTo>
                    <a:pt x="222077" y="257315"/>
                  </a:lnTo>
                  <a:lnTo>
                    <a:pt x="240475" y="311023"/>
                  </a:lnTo>
                  <a:lnTo>
                    <a:pt x="245505" y="348311"/>
                  </a:lnTo>
                  <a:lnTo>
                    <a:pt x="240442" y="372139"/>
                  </a:lnTo>
                  <a:lnTo>
                    <a:pt x="235817" y="383406"/>
                  </a:lnTo>
                  <a:lnTo>
                    <a:pt x="218199" y="402164"/>
                  </a:lnTo>
                  <a:lnTo>
                    <a:pt x="174350" y="427681"/>
                  </a:lnTo>
                  <a:lnTo>
                    <a:pt x="127576" y="444563"/>
                  </a:lnTo>
                  <a:lnTo>
                    <a:pt x="110752" y="4480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127585" y="2621595"/>
              <a:ext cx="73701" cy="239633"/>
            </a:xfrm>
            <a:custGeom>
              <a:avLst/>
              <a:gdLst/>
              <a:ahLst/>
              <a:cxnLst/>
              <a:rect l="0" t="0" r="0" b="0"/>
              <a:pathLst>
                <a:path w="73701" h="239633">
                  <a:moveTo>
                    <a:pt x="0" y="105285"/>
                  </a:moveTo>
                  <a:lnTo>
                    <a:pt x="28681" y="159160"/>
                  </a:lnTo>
                  <a:lnTo>
                    <a:pt x="59806" y="220037"/>
                  </a:lnTo>
                  <a:lnTo>
                    <a:pt x="73613" y="239632"/>
                  </a:lnTo>
                  <a:lnTo>
                    <a:pt x="72472" y="239303"/>
                  </a:lnTo>
                  <a:lnTo>
                    <a:pt x="69372" y="236745"/>
                  </a:lnTo>
                  <a:lnTo>
                    <a:pt x="43472" y="173460"/>
                  </a:lnTo>
                  <a:lnTo>
                    <a:pt x="26699" y="124991"/>
                  </a:lnTo>
                  <a:lnTo>
                    <a:pt x="23899" y="80579"/>
                  </a:lnTo>
                  <a:lnTo>
                    <a:pt x="27390" y="55700"/>
                  </a:lnTo>
                  <a:lnTo>
                    <a:pt x="35960" y="36064"/>
                  </a:lnTo>
                  <a:lnTo>
                    <a:pt x="47568" y="2070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282157" y="2663709"/>
              <a:ext cx="130574" cy="151323"/>
            </a:xfrm>
            <a:custGeom>
              <a:avLst/>
              <a:gdLst/>
              <a:ahLst/>
              <a:cxnLst/>
              <a:rect l="0" t="0" r="0" b="0"/>
              <a:pathLst>
                <a:path w="130574" h="151323">
                  <a:moveTo>
                    <a:pt x="77055" y="21057"/>
                  </a:moveTo>
                  <a:lnTo>
                    <a:pt x="60288" y="15468"/>
                  </a:lnTo>
                  <a:lnTo>
                    <a:pt x="53009" y="16161"/>
                  </a:lnTo>
                  <a:lnTo>
                    <a:pt x="38682" y="23171"/>
                  </a:lnTo>
                  <a:lnTo>
                    <a:pt x="17462" y="40271"/>
                  </a:lnTo>
                  <a:lnTo>
                    <a:pt x="1947" y="65745"/>
                  </a:lnTo>
                  <a:lnTo>
                    <a:pt x="0" y="88492"/>
                  </a:lnTo>
                  <a:lnTo>
                    <a:pt x="4204" y="113029"/>
                  </a:lnTo>
                  <a:lnTo>
                    <a:pt x="13871" y="135633"/>
                  </a:lnTo>
                  <a:lnTo>
                    <a:pt x="22064" y="143065"/>
                  </a:lnTo>
                  <a:lnTo>
                    <a:pt x="43646" y="151322"/>
                  </a:lnTo>
                  <a:lnTo>
                    <a:pt x="65716" y="148753"/>
                  </a:lnTo>
                  <a:lnTo>
                    <a:pt x="86054" y="139812"/>
                  </a:lnTo>
                  <a:lnTo>
                    <a:pt x="102892" y="128040"/>
                  </a:lnTo>
                  <a:lnTo>
                    <a:pt x="125525" y="97080"/>
                  </a:lnTo>
                  <a:lnTo>
                    <a:pt x="130573" y="74732"/>
                  </a:lnTo>
                  <a:lnTo>
                    <a:pt x="130281" y="63860"/>
                  </a:lnTo>
                  <a:lnTo>
                    <a:pt x="123718" y="45540"/>
                  </a:lnTo>
                  <a:lnTo>
                    <a:pt x="111832" y="29599"/>
                  </a:lnTo>
                  <a:lnTo>
                    <a:pt x="86580" y="9810"/>
                  </a:lnTo>
                  <a:lnTo>
                    <a:pt x="559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77221" y="2632124"/>
              <a:ext cx="132366" cy="170862"/>
            </a:xfrm>
            <a:custGeom>
              <a:avLst/>
              <a:gdLst/>
              <a:ahLst/>
              <a:cxnLst/>
              <a:rect l="0" t="0" r="0" b="0"/>
              <a:pathLst>
                <a:path w="132366" h="170862">
                  <a:moveTo>
                    <a:pt x="8333" y="31585"/>
                  </a:moveTo>
                  <a:lnTo>
                    <a:pt x="0" y="69063"/>
                  </a:lnTo>
                  <a:lnTo>
                    <a:pt x="1575" y="103911"/>
                  </a:lnTo>
                  <a:lnTo>
                    <a:pt x="7669" y="125731"/>
                  </a:lnTo>
                  <a:lnTo>
                    <a:pt x="18176" y="147128"/>
                  </a:lnTo>
                  <a:lnTo>
                    <a:pt x="33765" y="162096"/>
                  </a:lnTo>
                  <a:lnTo>
                    <a:pt x="42836" y="167726"/>
                  </a:lnTo>
                  <a:lnTo>
                    <a:pt x="62272" y="170861"/>
                  </a:lnTo>
                  <a:lnTo>
                    <a:pt x="72369" y="170059"/>
                  </a:lnTo>
                  <a:lnTo>
                    <a:pt x="89826" y="162929"/>
                  </a:lnTo>
                  <a:lnTo>
                    <a:pt x="97756" y="157752"/>
                  </a:lnTo>
                  <a:lnTo>
                    <a:pt x="109688" y="142642"/>
                  </a:lnTo>
                  <a:lnTo>
                    <a:pt x="126879" y="98756"/>
                  </a:lnTo>
                  <a:lnTo>
                    <a:pt x="132365" y="58767"/>
                  </a:lnTo>
                  <a:lnTo>
                    <a:pt x="128402" y="22872"/>
                  </a:lnTo>
                  <a:lnTo>
                    <a:pt x="122918" y="10165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706653" y="2637169"/>
              <a:ext cx="111420" cy="301473"/>
            </a:xfrm>
            <a:custGeom>
              <a:avLst/>
              <a:gdLst/>
              <a:ahLst/>
              <a:cxnLst/>
              <a:rect l="0" t="0" r="0" b="0"/>
              <a:pathLst>
                <a:path w="111420" h="301473">
                  <a:moveTo>
                    <a:pt x="0" y="110768"/>
                  </a:moveTo>
                  <a:lnTo>
                    <a:pt x="14654" y="169385"/>
                  </a:lnTo>
                  <a:lnTo>
                    <a:pt x="34263" y="224729"/>
                  </a:lnTo>
                  <a:lnTo>
                    <a:pt x="43683" y="284534"/>
                  </a:lnTo>
                  <a:lnTo>
                    <a:pt x="47490" y="301472"/>
                  </a:lnTo>
                  <a:lnTo>
                    <a:pt x="46868" y="301075"/>
                  </a:lnTo>
                  <a:lnTo>
                    <a:pt x="31078" y="244936"/>
                  </a:lnTo>
                  <a:lnTo>
                    <a:pt x="15141" y="184329"/>
                  </a:lnTo>
                  <a:lnTo>
                    <a:pt x="5547" y="122896"/>
                  </a:lnTo>
                  <a:lnTo>
                    <a:pt x="2266" y="65028"/>
                  </a:lnTo>
                  <a:lnTo>
                    <a:pt x="6076" y="40136"/>
                  </a:lnTo>
                  <a:lnTo>
                    <a:pt x="14788" y="20495"/>
                  </a:lnTo>
                  <a:lnTo>
                    <a:pt x="20387" y="11982"/>
                  </a:lnTo>
                  <a:lnTo>
                    <a:pt x="28799" y="6306"/>
                  </a:lnTo>
                  <a:lnTo>
                    <a:pt x="50624" y="0"/>
                  </a:lnTo>
                  <a:lnTo>
                    <a:pt x="60656" y="1828"/>
                  </a:lnTo>
                  <a:lnTo>
                    <a:pt x="78040" y="13217"/>
                  </a:lnTo>
                  <a:lnTo>
                    <a:pt x="100981" y="39361"/>
                  </a:lnTo>
                  <a:lnTo>
                    <a:pt x="109221" y="62264"/>
                  </a:lnTo>
                  <a:lnTo>
                    <a:pt x="111419" y="74923"/>
                  </a:lnTo>
                  <a:lnTo>
                    <a:pt x="109374" y="85702"/>
                  </a:lnTo>
                  <a:lnTo>
                    <a:pt x="97744" y="103917"/>
                  </a:lnTo>
                  <a:lnTo>
                    <a:pt x="77756" y="113573"/>
                  </a:lnTo>
                  <a:lnTo>
                    <a:pt x="31585" y="1212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869042" y="2621595"/>
              <a:ext cx="16596" cy="136872"/>
            </a:xfrm>
            <a:custGeom>
              <a:avLst/>
              <a:gdLst/>
              <a:ahLst/>
              <a:cxnLst/>
              <a:rect l="0" t="0" r="0" b="0"/>
              <a:pathLst>
                <a:path w="16596" h="136872">
                  <a:moveTo>
                    <a:pt x="6067" y="0"/>
                  </a:moveTo>
                  <a:lnTo>
                    <a:pt x="0" y="33622"/>
                  </a:lnTo>
                  <a:lnTo>
                    <a:pt x="10626" y="93408"/>
                  </a:lnTo>
                  <a:lnTo>
                    <a:pt x="16595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864580" y="247419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959337" y="2602332"/>
              <a:ext cx="151328" cy="135078"/>
            </a:xfrm>
            <a:custGeom>
              <a:avLst/>
              <a:gdLst/>
              <a:ahLst/>
              <a:cxnLst/>
              <a:rect l="0" t="0" r="0" b="0"/>
              <a:pathLst>
                <a:path w="151328" h="135078">
                  <a:moveTo>
                    <a:pt x="0" y="40321"/>
                  </a:moveTo>
                  <a:lnTo>
                    <a:pt x="17958" y="95365"/>
                  </a:lnTo>
                  <a:lnTo>
                    <a:pt x="25858" y="123960"/>
                  </a:lnTo>
                  <a:lnTo>
                    <a:pt x="21632" y="72283"/>
                  </a:lnTo>
                  <a:lnTo>
                    <a:pt x="23567" y="33543"/>
                  </a:lnTo>
                  <a:lnTo>
                    <a:pt x="32311" y="10402"/>
                  </a:lnTo>
                  <a:lnTo>
                    <a:pt x="40258" y="3997"/>
                  </a:lnTo>
                  <a:lnTo>
                    <a:pt x="61566" y="0"/>
                  </a:lnTo>
                  <a:lnTo>
                    <a:pt x="83515" y="5243"/>
                  </a:lnTo>
                  <a:lnTo>
                    <a:pt x="112482" y="21348"/>
                  </a:lnTo>
                  <a:lnTo>
                    <a:pt x="120612" y="27672"/>
                  </a:lnTo>
                  <a:lnTo>
                    <a:pt x="132764" y="47177"/>
                  </a:lnTo>
                  <a:lnTo>
                    <a:pt x="150097" y="92238"/>
                  </a:lnTo>
                  <a:lnTo>
                    <a:pt x="151327" y="110578"/>
                  </a:lnTo>
                  <a:lnTo>
                    <a:pt x="147398" y="1350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151177" y="2607049"/>
              <a:ext cx="163956" cy="361988"/>
            </a:xfrm>
            <a:custGeom>
              <a:avLst/>
              <a:gdLst/>
              <a:ahLst/>
              <a:cxnLst/>
              <a:rect l="0" t="0" r="0" b="0"/>
              <a:pathLst>
                <a:path w="163956" h="361988">
                  <a:moveTo>
                    <a:pt x="92429" y="98774"/>
                  </a:moveTo>
                  <a:lnTo>
                    <a:pt x="100762" y="61297"/>
                  </a:lnTo>
                  <a:lnTo>
                    <a:pt x="99642" y="37664"/>
                  </a:lnTo>
                  <a:lnTo>
                    <a:pt x="91346" y="15462"/>
                  </a:lnTo>
                  <a:lnTo>
                    <a:pt x="83518" y="8138"/>
                  </a:lnTo>
                  <a:lnTo>
                    <a:pt x="62343" y="0"/>
                  </a:lnTo>
                  <a:lnTo>
                    <a:pt x="52484" y="169"/>
                  </a:lnTo>
                  <a:lnTo>
                    <a:pt x="35292" y="6597"/>
                  </a:lnTo>
                  <a:lnTo>
                    <a:pt x="22971" y="20372"/>
                  </a:lnTo>
                  <a:lnTo>
                    <a:pt x="5529" y="57811"/>
                  </a:lnTo>
                  <a:lnTo>
                    <a:pt x="0" y="94176"/>
                  </a:lnTo>
                  <a:lnTo>
                    <a:pt x="4946" y="117788"/>
                  </a:lnTo>
                  <a:lnTo>
                    <a:pt x="9540" y="128998"/>
                  </a:lnTo>
                  <a:lnTo>
                    <a:pt x="16113" y="135301"/>
                  </a:lnTo>
                  <a:lnTo>
                    <a:pt x="24004" y="138333"/>
                  </a:lnTo>
                  <a:lnTo>
                    <a:pt x="32775" y="139185"/>
                  </a:lnTo>
                  <a:lnTo>
                    <a:pt x="51877" y="133892"/>
                  </a:lnTo>
                  <a:lnTo>
                    <a:pt x="61885" y="129205"/>
                  </a:lnTo>
                  <a:lnTo>
                    <a:pt x="76124" y="114639"/>
                  </a:lnTo>
                  <a:lnTo>
                    <a:pt x="100387" y="76692"/>
                  </a:lnTo>
                  <a:lnTo>
                    <a:pt x="105923" y="74694"/>
                  </a:lnTo>
                  <a:lnTo>
                    <a:pt x="110783" y="78041"/>
                  </a:lnTo>
                  <a:lnTo>
                    <a:pt x="115194" y="84952"/>
                  </a:lnTo>
                  <a:lnTo>
                    <a:pt x="124612" y="136902"/>
                  </a:lnTo>
                  <a:lnTo>
                    <a:pt x="143456" y="196556"/>
                  </a:lnTo>
                  <a:lnTo>
                    <a:pt x="158791" y="253140"/>
                  </a:lnTo>
                  <a:lnTo>
                    <a:pt x="163955" y="292821"/>
                  </a:lnTo>
                  <a:lnTo>
                    <a:pt x="158924" y="314089"/>
                  </a:lnTo>
                  <a:lnTo>
                    <a:pt x="147719" y="331340"/>
                  </a:lnTo>
                  <a:lnTo>
                    <a:pt x="131040" y="346806"/>
                  </a:lnTo>
                  <a:lnTo>
                    <a:pt x="108810" y="355240"/>
                  </a:lnTo>
                  <a:lnTo>
                    <a:pt x="46189" y="361098"/>
                  </a:lnTo>
                  <a:lnTo>
                    <a:pt x="18730" y="3619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527993" y="2497584"/>
              <a:ext cx="168339" cy="199516"/>
            </a:xfrm>
            <a:custGeom>
              <a:avLst/>
              <a:gdLst/>
              <a:ahLst/>
              <a:cxnLst/>
              <a:rect l="0" t="0" r="0" b="0"/>
              <a:pathLst>
                <a:path w="168339" h="199516">
                  <a:moveTo>
                    <a:pt x="168338" y="29255"/>
                  </a:moveTo>
                  <a:lnTo>
                    <a:pt x="141952" y="13614"/>
                  </a:lnTo>
                  <a:lnTo>
                    <a:pt x="104888" y="2914"/>
                  </a:lnTo>
                  <a:lnTo>
                    <a:pt x="73848" y="0"/>
                  </a:lnTo>
                  <a:lnTo>
                    <a:pt x="46794" y="4944"/>
                  </a:lnTo>
                  <a:lnTo>
                    <a:pt x="14952" y="20882"/>
                  </a:lnTo>
                  <a:lnTo>
                    <a:pt x="6419" y="27183"/>
                  </a:lnTo>
                  <a:lnTo>
                    <a:pt x="1900" y="36062"/>
                  </a:lnTo>
                  <a:lnTo>
                    <a:pt x="0" y="58407"/>
                  </a:lnTo>
                  <a:lnTo>
                    <a:pt x="6174" y="77696"/>
                  </a:lnTo>
                  <a:lnTo>
                    <a:pt x="11096" y="86116"/>
                  </a:lnTo>
                  <a:lnTo>
                    <a:pt x="17887" y="90559"/>
                  </a:lnTo>
                  <a:lnTo>
                    <a:pt x="69627" y="98000"/>
                  </a:lnTo>
                  <a:lnTo>
                    <a:pt x="122150" y="104316"/>
                  </a:lnTo>
                  <a:lnTo>
                    <a:pt x="145471" y="113698"/>
                  </a:lnTo>
                  <a:lnTo>
                    <a:pt x="153093" y="121815"/>
                  </a:lnTo>
                  <a:lnTo>
                    <a:pt x="161562" y="143312"/>
                  </a:lnTo>
                  <a:lnTo>
                    <a:pt x="162207" y="165345"/>
                  </a:lnTo>
                  <a:lnTo>
                    <a:pt x="160742" y="176134"/>
                  </a:lnTo>
                  <a:lnTo>
                    <a:pt x="156255" y="184496"/>
                  </a:lnTo>
                  <a:lnTo>
                    <a:pt x="141911" y="196907"/>
                  </a:lnTo>
                  <a:lnTo>
                    <a:pt x="133173" y="199515"/>
                  </a:lnTo>
                  <a:lnTo>
                    <a:pt x="94639" y="1977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780559" y="2568953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0" y="0"/>
                  </a:moveTo>
                  <a:lnTo>
                    <a:pt x="0" y="22357"/>
                  </a:lnTo>
                  <a:lnTo>
                    <a:pt x="11179" y="53028"/>
                  </a:lnTo>
                  <a:lnTo>
                    <a:pt x="42114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791088" y="2558425"/>
              <a:ext cx="126343" cy="315855"/>
            </a:xfrm>
            <a:custGeom>
              <a:avLst/>
              <a:gdLst/>
              <a:ahLst/>
              <a:cxnLst/>
              <a:rect l="0" t="0" r="0" b="0"/>
              <a:pathLst>
                <a:path w="126343" h="315855">
                  <a:moveTo>
                    <a:pt x="126342" y="0"/>
                  </a:moveTo>
                  <a:lnTo>
                    <a:pt x="98831" y="53875"/>
                  </a:lnTo>
                  <a:lnTo>
                    <a:pt x="75203" y="111036"/>
                  </a:lnTo>
                  <a:lnTo>
                    <a:pt x="49907" y="164219"/>
                  </a:lnTo>
                  <a:lnTo>
                    <a:pt x="23051" y="226129"/>
                  </a:lnTo>
                  <a:lnTo>
                    <a:pt x="5767" y="272655"/>
                  </a:lnTo>
                  <a:lnTo>
                    <a:pt x="0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938487" y="2570079"/>
              <a:ext cx="189514" cy="125217"/>
            </a:xfrm>
            <a:custGeom>
              <a:avLst/>
              <a:gdLst/>
              <a:ahLst/>
              <a:cxnLst/>
              <a:rect l="0" t="0" r="0" b="0"/>
              <a:pathLst>
                <a:path w="189514" h="125217">
                  <a:moveTo>
                    <a:pt x="0" y="51516"/>
                  </a:moveTo>
                  <a:lnTo>
                    <a:pt x="0" y="110133"/>
                  </a:lnTo>
                  <a:lnTo>
                    <a:pt x="1170" y="115161"/>
                  </a:lnTo>
                  <a:lnTo>
                    <a:pt x="3119" y="115003"/>
                  </a:lnTo>
                  <a:lnTo>
                    <a:pt x="5589" y="111388"/>
                  </a:lnTo>
                  <a:lnTo>
                    <a:pt x="5214" y="98013"/>
                  </a:lnTo>
                  <a:lnTo>
                    <a:pt x="3487" y="80371"/>
                  </a:lnTo>
                  <a:lnTo>
                    <a:pt x="9369" y="24511"/>
                  </a:lnTo>
                  <a:lnTo>
                    <a:pt x="14435" y="17135"/>
                  </a:lnTo>
                  <a:lnTo>
                    <a:pt x="22492" y="13387"/>
                  </a:lnTo>
                  <a:lnTo>
                    <a:pt x="32541" y="12059"/>
                  </a:lnTo>
                  <a:lnTo>
                    <a:pt x="40412" y="14683"/>
                  </a:lnTo>
                  <a:lnTo>
                    <a:pt x="52276" y="26957"/>
                  </a:lnTo>
                  <a:lnTo>
                    <a:pt x="65532" y="53598"/>
                  </a:lnTo>
                  <a:lnTo>
                    <a:pt x="69424" y="54074"/>
                  </a:lnTo>
                  <a:lnTo>
                    <a:pt x="73189" y="48542"/>
                  </a:lnTo>
                  <a:lnTo>
                    <a:pt x="87637" y="8815"/>
                  </a:lnTo>
                  <a:lnTo>
                    <a:pt x="94690" y="3162"/>
                  </a:lnTo>
                  <a:lnTo>
                    <a:pt x="115003" y="0"/>
                  </a:lnTo>
                  <a:lnTo>
                    <a:pt x="136510" y="5613"/>
                  </a:lnTo>
                  <a:lnTo>
                    <a:pt x="147158" y="10386"/>
                  </a:lnTo>
                  <a:lnTo>
                    <a:pt x="162110" y="25048"/>
                  </a:lnTo>
                  <a:lnTo>
                    <a:pt x="167735" y="33870"/>
                  </a:lnTo>
                  <a:lnTo>
                    <a:pt x="180622" y="91884"/>
                  </a:lnTo>
                  <a:lnTo>
                    <a:pt x="189513" y="125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180642" y="2400497"/>
              <a:ext cx="149574" cy="305327"/>
            </a:xfrm>
            <a:custGeom>
              <a:avLst/>
              <a:gdLst/>
              <a:ahLst/>
              <a:cxnLst/>
              <a:rect l="0" t="0" r="0" b="0"/>
              <a:pathLst>
                <a:path w="149574" h="305327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90" y="154167"/>
                  </a:lnTo>
                  <a:lnTo>
                    <a:pt x="10723" y="207704"/>
                  </a:lnTo>
                  <a:lnTo>
                    <a:pt x="16306" y="248195"/>
                  </a:lnTo>
                  <a:lnTo>
                    <a:pt x="13877" y="271746"/>
                  </a:lnTo>
                  <a:lnTo>
                    <a:pt x="11591" y="274751"/>
                  </a:lnTo>
                  <a:lnTo>
                    <a:pt x="8897" y="272074"/>
                  </a:lnTo>
                  <a:lnTo>
                    <a:pt x="3954" y="256622"/>
                  </a:lnTo>
                  <a:lnTo>
                    <a:pt x="1757" y="234157"/>
                  </a:lnTo>
                  <a:lnTo>
                    <a:pt x="7021" y="211694"/>
                  </a:lnTo>
                  <a:lnTo>
                    <a:pt x="11699" y="200791"/>
                  </a:lnTo>
                  <a:lnTo>
                    <a:pt x="20668" y="193522"/>
                  </a:lnTo>
                  <a:lnTo>
                    <a:pt x="46231" y="185446"/>
                  </a:lnTo>
                  <a:lnTo>
                    <a:pt x="87918" y="186488"/>
                  </a:lnTo>
                  <a:lnTo>
                    <a:pt x="124316" y="199795"/>
                  </a:lnTo>
                  <a:lnTo>
                    <a:pt x="140260" y="215140"/>
                  </a:lnTo>
                  <a:lnTo>
                    <a:pt x="146148" y="224145"/>
                  </a:lnTo>
                  <a:lnTo>
                    <a:pt x="149573" y="243509"/>
                  </a:lnTo>
                  <a:lnTo>
                    <a:pt x="146026" y="263814"/>
                  </a:lnTo>
                  <a:lnTo>
                    <a:pt x="136650" y="284537"/>
                  </a:lnTo>
                  <a:lnTo>
                    <a:pt x="128535" y="291467"/>
                  </a:lnTo>
                  <a:lnTo>
                    <a:pt x="107039" y="299167"/>
                  </a:lnTo>
                  <a:lnTo>
                    <a:pt x="63171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376677" y="2590010"/>
              <a:ext cx="104993" cy="134365"/>
            </a:xfrm>
            <a:custGeom>
              <a:avLst/>
              <a:gdLst/>
              <a:ahLst/>
              <a:cxnLst/>
              <a:rect l="0" t="0" r="0" b="0"/>
              <a:pathLst>
                <a:path w="104993" h="134365">
                  <a:moveTo>
                    <a:pt x="67178" y="0"/>
                  </a:moveTo>
                  <a:lnTo>
                    <a:pt x="43131" y="9575"/>
                  </a:lnTo>
                  <a:lnTo>
                    <a:pt x="28804" y="20243"/>
                  </a:lnTo>
                  <a:lnTo>
                    <a:pt x="13174" y="44992"/>
                  </a:lnTo>
                  <a:lnTo>
                    <a:pt x="1134" y="74552"/>
                  </a:lnTo>
                  <a:lnTo>
                    <a:pt x="0" y="95135"/>
                  </a:lnTo>
                  <a:lnTo>
                    <a:pt x="1336" y="105538"/>
                  </a:lnTo>
                  <a:lnTo>
                    <a:pt x="12178" y="123335"/>
                  </a:lnTo>
                  <a:lnTo>
                    <a:pt x="19983" y="131356"/>
                  </a:lnTo>
                  <a:lnTo>
                    <a:pt x="28695" y="134364"/>
                  </a:lnTo>
                  <a:lnTo>
                    <a:pt x="47735" y="131467"/>
                  </a:lnTo>
                  <a:lnTo>
                    <a:pt x="72595" y="116682"/>
                  </a:lnTo>
                  <a:lnTo>
                    <a:pt x="94779" y="97483"/>
                  </a:lnTo>
                  <a:lnTo>
                    <a:pt x="102842" y="77641"/>
                  </a:lnTo>
                  <a:lnTo>
                    <a:pt x="104992" y="65799"/>
                  </a:lnTo>
                  <a:lnTo>
                    <a:pt x="101141" y="43282"/>
                  </a:lnTo>
                  <a:lnTo>
                    <a:pt x="88234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528083" y="2389969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21057" y="0"/>
                  </a:moveTo>
                  <a:lnTo>
                    <a:pt x="12723" y="37477"/>
                  </a:lnTo>
                  <a:lnTo>
                    <a:pt x="10961" y="88901"/>
                  </a:lnTo>
                  <a:lnTo>
                    <a:pt x="10614" y="144119"/>
                  </a:lnTo>
                  <a:lnTo>
                    <a:pt x="10545" y="200086"/>
                  </a:lnTo>
                  <a:lnTo>
                    <a:pt x="4942" y="25620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654425" y="2674238"/>
              <a:ext cx="9066" cy="147400"/>
            </a:xfrm>
            <a:custGeom>
              <a:avLst/>
              <a:gdLst/>
              <a:ahLst/>
              <a:cxnLst/>
              <a:rect l="0" t="0" r="0" b="0"/>
              <a:pathLst>
                <a:path w="9066" h="147400">
                  <a:moveTo>
                    <a:pt x="0" y="0"/>
                  </a:moveTo>
                  <a:lnTo>
                    <a:pt x="3120" y="42692"/>
                  </a:lnTo>
                  <a:lnTo>
                    <a:pt x="9065" y="8993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861082" y="2547896"/>
              <a:ext cx="205920" cy="153373"/>
            </a:xfrm>
            <a:custGeom>
              <a:avLst/>
              <a:gdLst/>
              <a:ahLst/>
              <a:cxnLst/>
              <a:rect l="0" t="0" r="0" b="0"/>
              <a:pathLst>
                <a:path w="205920" h="153373">
                  <a:moveTo>
                    <a:pt x="24970" y="0"/>
                  </a:moveTo>
                  <a:lnTo>
                    <a:pt x="13791" y="11178"/>
                  </a:lnTo>
                  <a:lnTo>
                    <a:pt x="1250" y="40487"/>
                  </a:lnTo>
                  <a:lnTo>
                    <a:pt x="0" y="62448"/>
                  </a:lnTo>
                  <a:lnTo>
                    <a:pt x="8730" y="105142"/>
                  </a:lnTo>
                  <a:lnTo>
                    <a:pt x="23927" y="131239"/>
                  </a:lnTo>
                  <a:lnTo>
                    <a:pt x="31294" y="135456"/>
                  </a:lnTo>
                  <a:lnTo>
                    <a:pt x="48837" y="137022"/>
                  </a:lnTo>
                  <a:lnTo>
                    <a:pt x="57259" y="133462"/>
                  </a:lnTo>
                  <a:lnTo>
                    <a:pt x="72856" y="120148"/>
                  </a:lnTo>
                  <a:lnTo>
                    <a:pt x="81348" y="99412"/>
                  </a:lnTo>
                  <a:lnTo>
                    <a:pt x="83612" y="87332"/>
                  </a:lnTo>
                  <a:lnTo>
                    <a:pt x="85122" y="83958"/>
                  </a:lnTo>
                  <a:lnTo>
                    <a:pt x="86128" y="86387"/>
                  </a:lnTo>
                  <a:lnTo>
                    <a:pt x="93332" y="118320"/>
                  </a:lnTo>
                  <a:lnTo>
                    <a:pt x="108266" y="142552"/>
                  </a:lnTo>
                  <a:lnTo>
                    <a:pt x="127111" y="151094"/>
                  </a:lnTo>
                  <a:lnTo>
                    <a:pt x="138688" y="153372"/>
                  </a:lnTo>
                  <a:lnTo>
                    <a:pt x="148745" y="151381"/>
                  </a:lnTo>
                  <a:lnTo>
                    <a:pt x="166159" y="139810"/>
                  </a:lnTo>
                  <a:lnTo>
                    <a:pt x="195232" y="103786"/>
                  </a:lnTo>
                  <a:lnTo>
                    <a:pt x="205147" y="83562"/>
                  </a:lnTo>
                  <a:lnTo>
                    <a:pt x="205919" y="73255"/>
                  </a:lnTo>
                  <a:lnTo>
                    <a:pt x="19342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103336" y="2558425"/>
              <a:ext cx="100940" cy="152741"/>
            </a:xfrm>
            <a:custGeom>
              <a:avLst/>
              <a:gdLst/>
              <a:ahLst/>
              <a:cxnLst/>
              <a:rect l="0" t="0" r="0" b="0"/>
              <a:pathLst>
                <a:path w="100940" h="152741">
                  <a:moveTo>
                    <a:pt x="77514" y="0"/>
                  </a:moveTo>
                  <a:lnTo>
                    <a:pt x="33551" y="20243"/>
                  </a:lnTo>
                  <a:lnTo>
                    <a:pt x="19760" y="35903"/>
                  </a:lnTo>
                  <a:lnTo>
                    <a:pt x="1375" y="74552"/>
                  </a:lnTo>
                  <a:lnTo>
                    <a:pt x="0" y="98255"/>
                  </a:lnTo>
                  <a:lnTo>
                    <a:pt x="4459" y="122047"/>
                  </a:lnTo>
                  <a:lnTo>
                    <a:pt x="14240" y="140421"/>
                  </a:lnTo>
                  <a:lnTo>
                    <a:pt x="22462" y="146256"/>
                  </a:lnTo>
                  <a:lnTo>
                    <a:pt x="44078" y="152740"/>
                  </a:lnTo>
                  <a:lnTo>
                    <a:pt x="66163" y="149382"/>
                  </a:lnTo>
                  <a:lnTo>
                    <a:pt x="76965" y="145212"/>
                  </a:lnTo>
                  <a:lnTo>
                    <a:pt x="85337" y="137752"/>
                  </a:lnTo>
                  <a:lnTo>
                    <a:pt x="97758" y="116985"/>
                  </a:lnTo>
                  <a:lnTo>
                    <a:pt x="100939" y="92157"/>
                  </a:lnTo>
                  <a:lnTo>
                    <a:pt x="97283" y="67865"/>
                  </a:lnTo>
                  <a:lnTo>
                    <a:pt x="66985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265077" y="2547896"/>
              <a:ext cx="73701" cy="128953"/>
            </a:xfrm>
            <a:custGeom>
              <a:avLst/>
              <a:gdLst/>
              <a:ahLst/>
              <a:cxnLst/>
              <a:rect l="0" t="0" r="0" b="0"/>
              <a:pathLst>
                <a:path w="73701" h="128953">
                  <a:moveTo>
                    <a:pt x="0" y="31585"/>
                  </a:moveTo>
                  <a:lnTo>
                    <a:pt x="5590" y="90202"/>
                  </a:lnTo>
                  <a:lnTo>
                    <a:pt x="15619" y="128952"/>
                  </a:lnTo>
                  <a:lnTo>
                    <a:pt x="13572" y="123992"/>
                  </a:lnTo>
                  <a:lnTo>
                    <a:pt x="5064" y="84977"/>
                  </a:lnTo>
                  <a:lnTo>
                    <a:pt x="7320" y="63504"/>
                  </a:lnTo>
                  <a:lnTo>
                    <a:pt x="20756" y="31684"/>
                  </a:lnTo>
                  <a:lnTo>
                    <a:pt x="36132" y="16811"/>
                  </a:lnTo>
                  <a:lnTo>
                    <a:pt x="58280" y="4981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437996" y="2389969"/>
              <a:ext cx="6067" cy="336912"/>
            </a:xfrm>
            <a:custGeom>
              <a:avLst/>
              <a:gdLst/>
              <a:ahLst/>
              <a:cxnLst/>
              <a:rect l="0" t="0" r="0" b="0"/>
              <a:pathLst>
                <a:path w="6067" h="336912">
                  <a:moveTo>
                    <a:pt x="6066" y="0"/>
                  </a:moveTo>
                  <a:lnTo>
                    <a:pt x="0" y="33621"/>
                  </a:lnTo>
                  <a:lnTo>
                    <a:pt x="4521" y="85323"/>
                  </a:lnTo>
                  <a:lnTo>
                    <a:pt x="5761" y="140596"/>
                  </a:lnTo>
                  <a:lnTo>
                    <a:pt x="5975" y="188147"/>
                  </a:lnTo>
                  <a:lnTo>
                    <a:pt x="6039" y="239281"/>
                  </a:lnTo>
                  <a:lnTo>
                    <a:pt x="6060" y="298216"/>
                  </a:lnTo>
                  <a:lnTo>
                    <a:pt x="6066" y="33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463918" y="2453139"/>
              <a:ext cx="95959" cy="252685"/>
            </a:xfrm>
            <a:custGeom>
              <a:avLst/>
              <a:gdLst/>
              <a:ahLst/>
              <a:cxnLst/>
              <a:rect l="0" t="0" r="0" b="0"/>
              <a:pathLst>
                <a:path w="95959" h="252685">
                  <a:moveTo>
                    <a:pt x="85429" y="0"/>
                  </a:moveTo>
                  <a:lnTo>
                    <a:pt x="65186" y="43963"/>
                  </a:lnTo>
                  <a:lnTo>
                    <a:pt x="18591" y="99134"/>
                  </a:lnTo>
                  <a:lnTo>
                    <a:pt x="4641" y="117759"/>
                  </a:lnTo>
                  <a:lnTo>
                    <a:pt x="0" y="140855"/>
                  </a:lnTo>
                  <a:lnTo>
                    <a:pt x="400" y="153565"/>
                  </a:lnTo>
                  <a:lnTo>
                    <a:pt x="4176" y="164378"/>
                  </a:lnTo>
                  <a:lnTo>
                    <a:pt x="17731" y="182632"/>
                  </a:lnTo>
                  <a:lnTo>
                    <a:pt x="75428" y="227822"/>
                  </a:lnTo>
                  <a:lnTo>
                    <a:pt x="86833" y="238905"/>
                  </a:lnTo>
                  <a:lnTo>
                    <a:pt x="95958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570404" y="2716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33301" y="3232248"/>
              <a:ext cx="83757" cy="389556"/>
            </a:xfrm>
            <a:custGeom>
              <a:avLst/>
              <a:gdLst/>
              <a:ahLst/>
              <a:cxnLst/>
              <a:rect l="0" t="0" r="0" b="0"/>
              <a:pathLst>
                <a:path w="83757" h="389556">
                  <a:moveTo>
                    <a:pt x="31113" y="389555"/>
                  </a:moveTo>
                  <a:lnTo>
                    <a:pt x="22780" y="352077"/>
                  </a:lnTo>
                  <a:lnTo>
                    <a:pt x="21018" y="295064"/>
                  </a:lnTo>
                  <a:lnTo>
                    <a:pt x="13435" y="234713"/>
                  </a:lnTo>
                  <a:lnTo>
                    <a:pt x="9887" y="186008"/>
                  </a:lnTo>
                  <a:lnTo>
                    <a:pt x="1921" y="127036"/>
                  </a:lnTo>
                  <a:lnTo>
                    <a:pt x="0" y="70327"/>
                  </a:lnTo>
                  <a:lnTo>
                    <a:pt x="5977" y="48414"/>
                  </a:lnTo>
                  <a:lnTo>
                    <a:pt x="10846" y="39295"/>
                  </a:lnTo>
                  <a:lnTo>
                    <a:pt x="25615" y="26044"/>
                  </a:lnTo>
                  <a:lnTo>
                    <a:pt x="83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001243" y="3432290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4778" y="5589"/>
                  </a:lnTo>
                  <a:lnTo>
                    <a:pt x="1910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180228" y="3337533"/>
              <a:ext cx="105286" cy="223547"/>
            </a:xfrm>
            <a:custGeom>
              <a:avLst/>
              <a:gdLst/>
              <a:ahLst/>
              <a:cxnLst/>
              <a:rect l="0" t="0" r="0" b="0"/>
              <a:pathLst>
                <a:path w="105286" h="223547">
                  <a:moveTo>
                    <a:pt x="0" y="115814"/>
                  </a:moveTo>
                  <a:lnTo>
                    <a:pt x="17958" y="169688"/>
                  </a:lnTo>
                  <a:lnTo>
                    <a:pt x="36301" y="223546"/>
                  </a:lnTo>
                  <a:lnTo>
                    <a:pt x="32153" y="169100"/>
                  </a:lnTo>
                  <a:lnTo>
                    <a:pt x="34817" y="115248"/>
                  </a:lnTo>
                  <a:lnTo>
                    <a:pt x="46262" y="65139"/>
                  </a:lnTo>
                  <a:lnTo>
                    <a:pt x="61930" y="3775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312956" y="3411233"/>
              <a:ext cx="96063" cy="148161"/>
            </a:xfrm>
            <a:custGeom>
              <a:avLst/>
              <a:gdLst/>
              <a:ahLst/>
              <a:cxnLst/>
              <a:rect l="0" t="0" r="0" b="0"/>
              <a:pathLst>
                <a:path w="96063" h="148161">
                  <a:moveTo>
                    <a:pt x="67313" y="10528"/>
                  </a:moveTo>
                  <a:lnTo>
                    <a:pt x="44957" y="16117"/>
                  </a:lnTo>
                  <a:lnTo>
                    <a:pt x="37201" y="21273"/>
                  </a:lnTo>
                  <a:lnTo>
                    <a:pt x="25464" y="36361"/>
                  </a:lnTo>
                  <a:lnTo>
                    <a:pt x="964" y="95175"/>
                  </a:lnTo>
                  <a:lnTo>
                    <a:pt x="0" y="116000"/>
                  </a:lnTo>
                  <a:lnTo>
                    <a:pt x="1381" y="126466"/>
                  </a:lnTo>
                  <a:lnTo>
                    <a:pt x="5811" y="134614"/>
                  </a:lnTo>
                  <a:lnTo>
                    <a:pt x="20091" y="146786"/>
                  </a:lnTo>
                  <a:lnTo>
                    <a:pt x="28813" y="148160"/>
                  </a:lnTo>
                  <a:lnTo>
                    <a:pt x="47863" y="143448"/>
                  </a:lnTo>
                  <a:lnTo>
                    <a:pt x="72728" y="127641"/>
                  </a:lnTo>
                  <a:lnTo>
                    <a:pt x="84538" y="111711"/>
                  </a:lnTo>
                  <a:lnTo>
                    <a:pt x="92516" y="91763"/>
                  </a:lnTo>
                  <a:lnTo>
                    <a:pt x="96062" y="67300"/>
                  </a:lnTo>
                  <a:lnTo>
                    <a:pt x="91399" y="47069"/>
                  </a:lnTo>
                  <a:lnTo>
                    <a:pt x="83867" y="30278"/>
                  </a:lnTo>
                  <a:lnTo>
                    <a:pt x="778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454188" y="3358258"/>
              <a:ext cx="172203" cy="158734"/>
            </a:xfrm>
            <a:custGeom>
              <a:avLst/>
              <a:gdLst/>
              <a:ahLst/>
              <a:cxnLst/>
              <a:rect l="0" t="0" r="0" b="0"/>
              <a:pathLst>
                <a:path w="172203" h="158734">
                  <a:moveTo>
                    <a:pt x="10309" y="95089"/>
                  </a:moveTo>
                  <a:lnTo>
                    <a:pt x="15898" y="153706"/>
                  </a:lnTo>
                  <a:lnTo>
                    <a:pt x="15205" y="158733"/>
                  </a:lnTo>
                  <a:lnTo>
                    <a:pt x="12403" y="158576"/>
                  </a:lnTo>
                  <a:lnTo>
                    <a:pt x="8196" y="154961"/>
                  </a:lnTo>
                  <a:lnTo>
                    <a:pt x="3521" y="138466"/>
                  </a:lnTo>
                  <a:lnTo>
                    <a:pt x="273" y="76321"/>
                  </a:lnTo>
                  <a:lnTo>
                    <a:pt x="0" y="48923"/>
                  </a:lnTo>
                  <a:lnTo>
                    <a:pt x="3436" y="40915"/>
                  </a:lnTo>
                  <a:lnTo>
                    <a:pt x="9237" y="36746"/>
                  </a:lnTo>
                  <a:lnTo>
                    <a:pt x="16613" y="35137"/>
                  </a:lnTo>
                  <a:lnTo>
                    <a:pt x="23871" y="36404"/>
                  </a:lnTo>
                  <a:lnTo>
                    <a:pt x="38173" y="44050"/>
                  </a:lnTo>
                  <a:lnTo>
                    <a:pt x="49209" y="58367"/>
                  </a:lnTo>
                  <a:lnTo>
                    <a:pt x="53790" y="67098"/>
                  </a:lnTo>
                  <a:lnTo>
                    <a:pt x="58014" y="68240"/>
                  </a:lnTo>
                  <a:lnTo>
                    <a:pt x="62000" y="64321"/>
                  </a:lnTo>
                  <a:lnTo>
                    <a:pt x="93051" y="5353"/>
                  </a:lnTo>
                  <a:lnTo>
                    <a:pt x="100566" y="1340"/>
                  </a:lnTo>
                  <a:lnTo>
                    <a:pt x="118273" y="0"/>
                  </a:lnTo>
                  <a:lnTo>
                    <a:pt x="134722" y="6424"/>
                  </a:lnTo>
                  <a:lnTo>
                    <a:pt x="142384" y="11413"/>
                  </a:lnTo>
                  <a:lnTo>
                    <a:pt x="154017" y="26314"/>
                  </a:lnTo>
                  <a:lnTo>
                    <a:pt x="171016" y="64476"/>
                  </a:lnTo>
                  <a:lnTo>
                    <a:pt x="172202" y="88113"/>
                  </a:lnTo>
                  <a:lnTo>
                    <a:pt x="166291" y="118368"/>
                  </a:lnTo>
                  <a:lnTo>
                    <a:pt x="157708" y="1372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959423" y="3179606"/>
              <a:ext cx="10443" cy="284270"/>
            </a:xfrm>
            <a:custGeom>
              <a:avLst/>
              <a:gdLst/>
              <a:ahLst/>
              <a:cxnLst/>
              <a:rect l="0" t="0" r="0" b="0"/>
              <a:pathLst>
                <a:path w="10443" h="284270">
                  <a:moveTo>
                    <a:pt x="10442" y="0"/>
                  </a:moveTo>
                  <a:lnTo>
                    <a:pt x="2109" y="54144"/>
                  </a:lnTo>
                  <a:lnTo>
                    <a:pt x="348" y="109091"/>
                  </a:lnTo>
                  <a:lnTo>
                    <a:pt x="0" y="172240"/>
                  </a:lnTo>
                  <a:lnTo>
                    <a:pt x="3051" y="234108"/>
                  </a:lnTo>
                  <a:lnTo>
                    <a:pt x="10442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885637" y="3263834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16704" y="17958"/>
                  </a:lnTo>
                  <a:lnTo>
                    <a:pt x="62654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058555" y="3137492"/>
              <a:ext cx="111353" cy="261931"/>
            </a:xfrm>
            <a:custGeom>
              <a:avLst/>
              <a:gdLst/>
              <a:ahLst/>
              <a:cxnLst/>
              <a:rect l="0" t="0" r="0" b="0"/>
              <a:pathLst>
                <a:path w="111353" h="261931">
                  <a:moveTo>
                    <a:pt x="6067" y="0"/>
                  </a:moveTo>
                  <a:lnTo>
                    <a:pt x="0" y="34792"/>
                  </a:lnTo>
                  <a:lnTo>
                    <a:pt x="4522" y="93657"/>
                  </a:lnTo>
                  <a:lnTo>
                    <a:pt x="11351" y="145102"/>
                  </a:lnTo>
                  <a:lnTo>
                    <a:pt x="19024" y="208072"/>
                  </a:lnTo>
                  <a:lnTo>
                    <a:pt x="26057" y="261930"/>
                  </a:lnTo>
                  <a:lnTo>
                    <a:pt x="27031" y="210886"/>
                  </a:lnTo>
                  <a:lnTo>
                    <a:pt x="27083" y="184584"/>
                  </a:lnTo>
                  <a:lnTo>
                    <a:pt x="30606" y="174529"/>
                  </a:lnTo>
                  <a:lnTo>
                    <a:pt x="43879" y="160236"/>
                  </a:lnTo>
                  <a:lnTo>
                    <a:pt x="52332" y="157127"/>
                  </a:lnTo>
                  <a:lnTo>
                    <a:pt x="71082" y="156792"/>
                  </a:lnTo>
                  <a:lnTo>
                    <a:pt x="79826" y="161850"/>
                  </a:lnTo>
                  <a:lnTo>
                    <a:pt x="95781" y="179948"/>
                  </a:lnTo>
                  <a:lnTo>
                    <a:pt x="104431" y="203589"/>
                  </a:lnTo>
                  <a:lnTo>
                    <a:pt x="111352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208919" y="3232055"/>
              <a:ext cx="82846" cy="168650"/>
            </a:xfrm>
            <a:custGeom>
              <a:avLst/>
              <a:gdLst/>
              <a:ahLst/>
              <a:cxnLst/>
              <a:rect l="0" t="0" r="0" b="0"/>
              <a:pathLst>
                <a:path w="82846" h="168650">
                  <a:moveTo>
                    <a:pt x="13630" y="105478"/>
                  </a:moveTo>
                  <a:lnTo>
                    <a:pt x="72193" y="55980"/>
                  </a:lnTo>
                  <a:lnTo>
                    <a:pt x="80602" y="35906"/>
                  </a:lnTo>
                  <a:lnTo>
                    <a:pt x="82845" y="24002"/>
                  </a:lnTo>
                  <a:lnTo>
                    <a:pt x="80830" y="14896"/>
                  </a:lnTo>
                  <a:lnTo>
                    <a:pt x="75978" y="7655"/>
                  </a:lnTo>
                  <a:lnTo>
                    <a:pt x="69233" y="1659"/>
                  </a:lnTo>
                  <a:lnTo>
                    <a:pt x="62397" y="0"/>
                  </a:lnTo>
                  <a:lnTo>
                    <a:pt x="55500" y="1235"/>
                  </a:lnTo>
                  <a:lnTo>
                    <a:pt x="48562" y="4397"/>
                  </a:lnTo>
                  <a:lnTo>
                    <a:pt x="27620" y="25615"/>
                  </a:lnTo>
                  <a:lnTo>
                    <a:pt x="204" y="84804"/>
                  </a:lnTo>
                  <a:lnTo>
                    <a:pt x="0" y="95205"/>
                  </a:lnTo>
                  <a:lnTo>
                    <a:pt x="6012" y="116120"/>
                  </a:lnTo>
                  <a:lnTo>
                    <a:pt x="22552" y="142037"/>
                  </a:lnTo>
                  <a:lnTo>
                    <a:pt x="55744" y="1686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517347" y="3242777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527876" y="313749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592042" y="3179725"/>
              <a:ext cx="135876" cy="171773"/>
            </a:xfrm>
            <a:custGeom>
              <a:avLst/>
              <a:gdLst/>
              <a:ahLst/>
              <a:cxnLst/>
              <a:rect l="0" t="0" r="0" b="0"/>
              <a:pathLst>
                <a:path w="135876" h="171773">
                  <a:moveTo>
                    <a:pt x="30590" y="105166"/>
                  </a:moveTo>
                  <a:lnTo>
                    <a:pt x="24524" y="138788"/>
                  </a:lnTo>
                  <a:lnTo>
                    <a:pt x="27113" y="163782"/>
                  </a:lnTo>
                  <a:lnTo>
                    <a:pt x="25933" y="169980"/>
                  </a:lnTo>
                  <a:lnTo>
                    <a:pt x="22806" y="171772"/>
                  </a:lnTo>
                  <a:lnTo>
                    <a:pt x="18381" y="170627"/>
                  </a:lnTo>
                  <a:lnTo>
                    <a:pt x="10346" y="159996"/>
                  </a:lnTo>
                  <a:lnTo>
                    <a:pt x="4045" y="142403"/>
                  </a:lnTo>
                  <a:lnTo>
                    <a:pt x="0" y="89861"/>
                  </a:lnTo>
                  <a:lnTo>
                    <a:pt x="4791" y="34683"/>
                  </a:lnTo>
                  <a:lnTo>
                    <a:pt x="13665" y="14958"/>
                  </a:lnTo>
                  <a:lnTo>
                    <a:pt x="19306" y="6423"/>
                  </a:lnTo>
                  <a:lnTo>
                    <a:pt x="27747" y="1903"/>
                  </a:lnTo>
                  <a:lnTo>
                    <a:pt x="49603" y="0"/>
                  </a:lnTo>
                  <a:lnTo>
                    <a:pt x="68677" y="6173"/>
                  </a:lnTo>
                  <a:lnTo>
                    <a:pt x="84952" y="17885"/>
                  </a:lnTo>
                  <a:lnTo>
                    <a:pt x="99985" y="34789"/>
                  </a:lnTo>
                  <a:lnTo>
                    <a:pt x="124318" y="92879"/>
                  </a:lnTo>
                  <a:lnTo>
                    <a:pt x="132450" y="125702"/>
                  </a:lnTo>
                  <a:lnTo>
                    <a:pt x="135875" y="1578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790443" y="3184545"/>
              <a:ext cx="104226" cy="142461"/>
            </a:xfrm>
            <a:custGeom>
              <a:avLst/>
              <a:gdLst/>
              <a:ahLst/>
              <a:cxnLst/>
              <a:rect l="0" t="0" r="0" b="0"/>
              <a:pathLst>
                <a:path w="104226" h="142461">
                  <a:moveTo>
                    <a:pt x="95402" y="5589"/>
                  </a:moveTo>
                  <a:lnTo>
                    <a:pt x="78634" y="0"/>
                  </a:lnTo>
                  <a:lnTo>
                    <a:pt x="61043" y="376"/>
                  </a:lnTo>
                  <a:lnTo>
                    <a:pt x="42696" y="5612"/>
                  </a:lnTo>
                  <a:lnTo>
                    <a:pt x="4609" y="34593"/>
                  </a:lnTo>
                  <a:lnTo>
                    <a:pt x="948" y="42472"/>
                  </a:lnTo>
                  <a:lnTo>
                    <a:pt x="0" y="60586"/>
                  </a:lnTo>
                  <a:lnTo>
                    <a:pt x="4894" y="67990"/>
                  </a:lnTo>
                  <a:lnTo>
                    <a:pt x="22811" y="79337"/>
                  </a:lnTo>
                  <a:lnTo>
                    <a:pt x="82823" y="91557"/>
                  </a:lnTo>
                  <a:lnTo>
                    <a:pt x="94035" y="94487"/>
                  </a:lnTo>
                  <a:lnTo>
                    <a:pt x="100340" y="99949"/>
                  </a:lnTo>
                  <a:lnTo>
                    <a:pt x="103372" y="107100"/>
                  </a:lnTo>
                  <a:lnTo>
                    <a:pt x="104225" y="115377"/>
                  </a:lnTo>
                  <a:lnTo>
                    <a:pt x="101284" y="122065"/>
                  </a:lnTo>
                  <a:lnTo>
                    <a:pt x="88657" y="132616"/>
                  </a:lnTo>
                  <a:lnTo>
                    <a:pt x="71347" y="138085"/>
                  </a:lnTo>
                  <a:lnTo>
                    <a:pt x="42759" y="142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833202" y="3327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001658" y="3211191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2195" y="37478"/>
                  </a:lnTo>
                  <a:lnTo>
                    <a:pt x="650" y="723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991130" y="3084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120222" y="3090452"/>
              <a:ext cx="134121" cy="268631"/>
            </a:xfrm>
            <a:custGeom>
              <a:avLst/>
              <a:gdLst/>
              <a:ahLst/>
              <a:cxnLst/>
              <a:rect l="0" t="0" r="0" b="0"/>
              <a:pathLst>
                <a:path w="134121" h="268631">
                  <a:moveTo>
                    <a:pt x="102535" y="152325"/>
                  </a:moveTo>
                  <a:lnTo>
                    <a:pt x="96945" y="135557"/>
                  </a:lnTo>
                  <a:lnTo>
                    <a:pt x="90620" y="130618"/>
                  </a:lnTo>
                  <a:lnTo>
                    <a:pt x="71112" y="125130"/>
                  </a:lnTo>
                  <a:lnTo>
                    <a:pt x="61699" y="126006"/>
                  </a:lnTo>
                  <a:lnTo>
                    <a:pt x="45001" y="133219"/>
                  </a:lnTo>
                  <a:lnTo>
                    <a:pt x="22446" y="150433"/>
                  </a:lnTo>
                  <a:lnTo>
                    <a:pt x="6535" y="175941"/>
                  </a:lnTo>
                  <a:lnTo>
                    <a:pt x="0" y="211315"/>
                  </a:lnTo>
                  <a:lnTo>
                    <a:pt x="3654" y="245843"/>
                  </a:lnTo>
                  <a:lnTo>
                    <a:pt x="8538" y="254444"/>
                  </a:lnTo>
                  <a:lnTo>
                    <a:pt x="23324" y="267121"/>
                  </a:lnTo>
                  <a:lnTo>
                    <a:pt x="32180" y="268630"/>
                  </a:lnTo>
                  <a:lnTo>
                    <a:pt x="51379" y="264068"/>
                  </a:lnTo>
                  <a:lnTo>
                    <a:pt x="68490" y="251121"/>
                  </a:lnTo>
                  <a:lnTo>
                    <a:pt x="98539" y="208625"/>
                  </a:lnTo>
                  <a:lnTo>
                    <a:pt x="122603" y="149687"/>
                  </a:lnTo>
                  <a:lnTo>
                    <a:pt x="131845" y="95652"/>
                  </a:lnTo>
                  <a:lnTo>
                    <a:pt x="133671" y="38748"/>
                  </a:lnTo>
                  <a:lnTo>
                    <a:pt x="132817" y="0"/>
                  </a:lnTo>
                  <a:lnTo>
                    <a:pt x="130911" y="472"/>
                  </a:lnTo>
                  <a:lnTo>
                    <a:pt x="128472" y="5466"/>
                  </a:lnTo>
                  <a:lnTo>
                    <a:pt x="125725" y="55509"/>
                  </a:lnTo>
                  <a:lnTo>
                    <a:pt x="128995" y="115480"/>
                  </a:lnTo>
                  <a:lnTo>
                    <a:pt x="127163" y="139459"/>
                  </a:lnTo>
                  <a:lnTo>
                    <a:pt x="134120" y="1944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313573" y="3159056"/>
              <a:ext cx="109347" cy="157421"/>
            </a:xfrm>
            <a:custGeom>
              <a:avLst/>
              <a:gdLst/>
              <a:ahLst/>
              <a:cxnLst/>
              <a:rect l="0" t="0" r="0" b="0"/>
              <a:pathLst>
                <a:path w="109347" h="157421">
                  <a:moveTo>
                    <a:pt x="3940" y="83721"/>
                  </a:moveTo>
                  <a:lnTo>
                    <a:pt x="15118" y="72543"/>
                  </a:lnTo>
                  <a:lnTo>
                    <a:pt x="77157" y="48877"/>
                  </a:lnTo>
                  <a:lnTo>
                    <a:pt x="103493" y="32583"/>
                  </a:lnTo>
                  <a:lnTo>
                    <a:pt x="107743" y="25062"/>
                  </a:lnTo>
                  <a:lnTo>
                    <a:pt x="109346" y="7348"/>
                  </a:lnTo>
                  <a:lnTo>
                    <a:pt x="104627" y="2390"/>
                  </a:lnTo>
                  <a:lnTo>
                    <a:pt x="96800" y="254"/>
                  </a:lnTo>
                  <a:lnTo>
                    <a:pt x="86904" y="0"/>
                  </a:lnTo>
                  <a:lnTo>
                    <a:pt x="66549" y="5957"/>
                  </a:lnTo>
                  <a:lnTo>
                    <a:pt x="38478" y="22465"/>
                  </a:lnTo>
                  <a:lnTo>
                    <a:pt x="23970" y="36609"/>
                  </a:lnTo>
                  <a:lnTo>
                    <a:pt x="1219" y="84449"/>
                  </a:lnTo>
                  <a:lnTo>
                    <a:pt x="0" y="105102"/>
                  </a:lnTo>
                  <a:lnTo>
                    <a:pt x="4529" y="124809"/>
                  </a:lnTo>
                  <a:lnTo>
                    <a:pt x="14340" y="141366"/>
                  </a:lnTo>
                  <a:lnTo>
                    <a:pt x="26499" y="150285"/>
                  </a:lnTo>
                  <a:lnTo>
                    <a:pt x="46053" y="1574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672413" y="3200663"/>
              <a:ext cx="126092" cy="131007"/>
            </a:xfrm>
            <a:custGeom>
              <a:avLst/>
              <a:gdLst/>
              <a:ahLst/>
              <a:cxnLst/>
              <a:rect l="0" t="0" r="0" b="0"/>
              <a:pathLst>
                <a:path w="126092" h="131007">
                  <a:moveTo>
                    <a:pt x="97825" y="0"/>
                  </a:moveTo>
                  <a:lnTo>
                    <a:pt x="75468" y="0"/>
                  </a:lnTo>
                  <a:lnTo>
                    <a:pt x="58253" y="6239"/>
                  </a:lnTo>
                  <a:lnTo>
                    <a:pt x="28138" y="29308"/>
                  </a:lnTo>
                  <a:lnTo>
                    <a:pt x="12316" y="55087"/>
                  </a:lnTo>
                  <a:lnTo>
                    <a:pt x="220" y="84952"/>
                  </a:lnTo>
                  <a:lnTo>
                    <a:pt x="0" y="95239"/>
                  </a:lnTo>
                  <a:lnTo>
                    <a:pt x="5995" y="116028"/>
                  </a:lnTo>
                  <a:lnTo>
                    <a:pt x="13208" y="122975"/>
                  </a:lnTo>
                  <a:lnTo>
                    <a:pt x="33702" y="130695"/>
                  </a:lnTo>
                  <a:lnTo>
                    <a:pt x="55288" y="131006"/>
                  </a:lnTo>
                  <a:lnTo>
                    <a:pt x="97742" y="121674"/>
                  </a:lnTo>
                  <a:lnTo>
                    <a:pt x="105958" y="116211"/>
                  </a:lnTo>
                  <a:lnTo>
                    <a:pt x="118207" y="100782"/>
                  </a:lnTo>
                  <a:lnTo>
                    <a:pt x="126091" y="66776"/>
                  </a:lnTo>
                  <a:lnTo>
                    <a:pt x="121696" y="4371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834277" y="3211191"/>
              <a:ext cx="167589" cy="157940"/>
            </a:xfrm>
            <a:custGeom>
              <a:avLst/>
              <a:gdLst/>
              <a:ahLst/>
              <a:cxnLst/>
              <a:rect l="0" t="0" r="0" b="0"/>
              <a:pathLst>
                <a:path w="167589" h="157940">
                  <a:moveTo>
                    <a:pt x="20189" y="0"/>
                  </a:moveTo>
                  <a:lnTo>
                    <a:pt x="9011" y="16768"/>
                  </a:lnTo>
                  <a:lnTo>
                    <a:pt x="2059" y="49552"/>
                  </a:lnTo>
                  <a:lnTo>
                    <a:pt x="0" y="88902"/>
                  </a:lnTo>
                  <a:lnTo>
                    <a:pt x="5757" y="113212"/>
                  </a:lnTo>
                  <a:lnTo>
                    <a:pt x="17285" y="134545"/>
                  </a:lnTo>
                  <a:lnTo>
                    <a:pt x="34106" y="151825"/>
                  </a:lnTo>
                  <a:lnTo>
                    <a:pt x="43505" y="156199"/>
                  </a:lnTo>
                  <a:lnTo>
                    <a:pt x="63307" y="157939"/>
                  </a:lnTo>
                  <a:lnTo>
                    <a:pt x="94186" y="152342"/>
                  </a:lnTo>
                  <a:lnTo>
                    <a:pt x="119973" y="137685"/>
                  </a:lnTo>
                  <a:lnTo>
                    <a:pt x="142432" y="112935"/>
                  </a:lnTo>
                  <a:lnTo>
                    <a:pt x="158314" y="83375"/>
                  </a:lnTo>
                  <a:lnTo>
                    <a:pt x="166367" y="21046"/>
                  </a:lnTo>
                  <a:lnTo>
                    <a:pt x="1675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086093" y="3000621"/>
              <a:ext cx="5591" cy="336913"/>
            </a:xfrm>
            <a:custGeom>
              <a:avLst/>
              <a:gdLst/>
              <a:ahLst/>
              <a:cxnLst/>
              <a:rect l="0" t="0" r="0" b="0"/>
              <a:pathLst>
                <a:path w="5591" h="336913">
                  <a:moveTo>
                    <a:pt x="0" y="0"/>
                  </a:moveTo>
                  <a:lnTo>
                    <a:pt x="0" y="57265"/>
                  </a:lnTo>
                  <a:lnTo>
                    <a:pt x="0" y="118157"/>
                  </a:lnTo>
                  <a:lnTo>
                    <a:pt x="0" y="166681"/>
                  </a:lnTo>
                  <a:lnTo>
                    <a:pt x="5590" y="218103"/>
                  </a:lnTo>
                  <a:lnTo>
                    <a:pt x="2317" y="27947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928165" y="3137492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21057"/>
                  </a:moveTo>
                  <a:lnTo>
                    <a:pt x="204596" y="15468"/>
                  </a:lnTo>
                  <a:lnTo>
                    <a:pt x="153038" y="6403"/>
                  </a:lnTo>
                  <a:lnTo>
                    <a:pt x="110522" y="2846"/>
                  </a:lnTo>
                  <a:lnTo>
                    <a:pt x="49905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Freeform 95"/>
          <p:cNvSpPr/>
          <p:nvPr/>
        </p:nvSpPr>
        <p:spPr>
          <a:xfrm>
            <a:off x="4160232" y="1926715"/>
            <a:ext cx="198695" cy="407703"/>
          </a:xfrm>
          <a:custGeom>
            <a:avLst/>
            <a:gdLst/>
            <a:ahLst/>
            <a:cxnLst/>
            <a:rect l="0" t="0" r="0" b="0"/>
            <a:pathLst>
              <a:path w="198695" h="407703">
                <a:moveTo>
                  <a:pt x="114338" y="0"/>
                </a:moveTo>
                <a:lnTo>
                  <a:pt x="90291" y="17980"/>
                </a:lnTo>
                <a:lnTo>
                  <a:pt x="70038" y="44322"/>
                </a:lnTo>
                <a:lnTo>
                  <a:pt x="43402" y="104309"/>
                </a:lnTo>
                <a:lnTo>
                  <a:pt x="17591" y="148888"/>
                </a:lnTo>
                <a:lnTo>
                  <a:pt x="3504" y="199382"/>
                </a:lnTo>
                <a:lnTo>
                  <a:pt x="0" y="247549"/>
                </a:lnTo>
                <a:lnTo>
                  <a:pt x="1935" y="309988"/>
                </a:lnTo>
                <a:lnTo>
                  <a:pt x="13236" y="356810"/>
                </a:lnTo>
                <a:lnTo>
                  <a:pt x="26120" y="375391"/>
                </a:lnTo>
                <a:lnTo>
                  <a:pt x="43544" y="390278"/>
                </a:lnTo>
                <a:lnTo>
                  <a:pt x="62987" y="400794"/>
                </a:lnTo>
                <a:lnTo>
                  <a:pt x="99252" y="407702"/>
                </a:lnTo>
                <a:lnTo>
                  <a:pt x="122841" y="403079"/>
                </a:lnTo>
                <a:lnTo>
                  <a:pt x="166580" y="381047"/>
                </a:lnTo>
                <a:lnTo>
                  <a:pt x="192858" y="355448"/>
                </a:lnTo>
                <a:lnTo>
                  <a:pt x="197100" y="344590"/>
                </a:lnTo>
                <a:lnTo>
                  <a:pt x="198694" y="320047"/>
                </a:lnTo>
                <a:lnTo>
                  <a:pt x="192384" y="299780"/>
                </a:lnTo>
                <a:lnTo>
                  <a:pt x="187425" y="291100"/>
                </a:lnTo>
                <a:lnTo>
                  <a:pt x="179441" y="285314"/>
                </a:lnTo>
                <a:lnTo>
                  <a:pt x="158090" y="278884"/>
                </a:lnTo>
                <a:lnTo>
                  <a:pt x="136123" y="282266"/>
                </a:lnTo>
                <a:lnTo>
                  <a:pt x="107144" y="297324"/>
                </a:lnTo>
                <a:lnTo>
                  <a:pt x="72223" y="3263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4316684" y="1800373"/>
            <a:ext cx="305325" cy="581444"/>
          </a:xfrm>
          <a:custGeom>
            <a:avLst/>
            <a:gdLst/>
            <a:ahLst/>
            <a:cxnLst/>
            <a:rect l="0" t="0" r="0" b="0"/>
            <a:pathLst>
              <a:path w="305325" h="581444">
                <a:moveTo>
                  <a:pt x="0" y="0"/>
                </a:moveTo>
                <a:lnTo>
                  <a:pt x="62280" y="16788"/>
                </a:lnTo>
                <a:lnTo>
                  <a:pt x="124607" y="26084"/>
                </a:lnTo>
                <a:lnTo>
                  <a:pt x="176518" y="30498"/>
                </a:lnTo>
                <a:lnTo>
                  <a:pt x="231833" y="31370"/>
                </a:lnTo>
                <a:lnTo>
                  <a:pt x="257455" y="33829"/>
                </a:lnTo>
                <a:lnTo>
                  <a:pt x="276641" y="42721"/>
                </a:lnTo>
                <a:lnTo>
                  <a:pt x="282693" y="50707"/>
                </a:lnTo>
                <a:lnTo>
                  <a:pt x="298793" y="110388"/>
                </a:lnTo>
                <a:lnTo>
                  <a:pt x="304035" y="165261"/>
                </a:lnTo>
                <a:lnTo>
                  <a:pt x="305071" y="221160"/>
                </a:lnTo>
                <a:lnTo>
                  <a:pt x="305276" y="277262"/>
                </a:lnTo>
                <a:lnTo>
                  <a:pt x="305316" y="340640"/>
                </a:lnTo>
                <a:lnTo>
                  <a:pt x="305324" y="399433"/>
                </a:lnTo>
                <a:lnTo>
                  <a:pt x="299736" y="450517"/>
                </a:lnTo>
                <a:lnTo>
                  <a:pt x="296943" y="501639"/>
                </a:lnTo>
                <a:lnTo>
                  <a:pt x="300204" y="546745"/>
                </a:lnTo>
                <a:lnTo>
                  <a:pt x="298402" y="557519"/>
                </a:lnTo>
                <a:lnTo>
                  <a:pt x="293691" y="565871"/>
                </a:lnTo>
                <a:lnTo>
                  <a:pt x="279098" y="578272"/>
                </a:lnTo>
                <a:lnTo>
                  <a:pt x="254674" y="581443"/>
                </a:lnTo>
                <a:lnTo>
                  <a:pt x="210569" y="57906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2249104" y="1716145"/>
            <a:ext cx="288264" cy="684353"/>
          </a:xfrm>
          <a:custGeom>
            <a:avLst/>
            <a:gdLst/>
            <a:ahLst/>
            <a:cxnLst/>
            <a:rect l="0" t="0" r="0" b="0"/>
            <a:pathLst>
              <a:path w="288264" h="684353">
                <a:moveTo>
                  <a:pt x="288263" y="0"/>
                </a:moveTo>
                <a:lnTo>
                  <a:pt x="245572" y="3119"/>
                </a:lnTo>
                <a:lnTo>
                  <a:pt x="198332" y="9065"/>
                </a:lnTo>
                <a:lnTo>
                  <a:pt x="138380" y="2002"/>
                </a:lnTo>
                <a:lnTo>
                  <a:pt x="84222" y="395"/>
                </a:lnTo>
                <a:lnTo>
                  <a:pt x="73857" y="3773"/>
                </a:lnTo>
                <a:lnTo>
                  <a:pt x="59221" y="16884"/>
                </a:lnTo>
                <a:lnTo>
                  <a:pt x="44404" y="49586"/>
                </a:lnTo>
                <a:lnTo>
                  <a:pt x="37323" y="110964"/>
                </a:lnTo>
                <a:lnTo>
                  <a:pt x="36096" y="162079"/>
                </a:lnTo>
                <a:lnTo>
                  <a:pt x="35733" y="213100"/>
                </a:lnTo>
                <a:lnTo>
                  <a:pt x="35610" y="272854"/>
                </a:lnTo>
                <a:lnTo>
                  <a:pt x="29996" y="335307"/>
                </a:lnTo>
                <a:lnTo>
                  <a:pt x="26028" y="395563"/>
                </a:lnTo>
                <a:lnTo>
                  <a:pt x="22124" y="452525"/>
                </a:lnTo>
                <a:lnTo>
                  <a:pt x="16024" y="514427"/>
                </a:lnTo>
                <a:lnTo>
                  <a:pt x="3267" y="577487"/>
                </a:lnTo>
                <a:lnTo>
                  <a:pt x="0" y="588542"/>
                </a:lnTo>
                <a:lnTo>
                  <a:pt x="162" y="598252"/>
                </a:lnTo>
                <a:lnTo>
                  <a:pt x="6580" y="615280"/>
                </a:lnTo>
                <a:lnTo>
                  <a:pt x="15077" y="620756"/>
                </a:lnTo>
                <a:lnTo>
                  <a:pt x="67621" y="632665"/>
                </a:lnTo>
                <a:lnTo>
                  <a:pt x="128996" y="645936"/>
                </a:lnTo>
                <a:lnTo>
                  <a:pt x="180112" y="661921"/>
                </a:lnTo>
                <a:lnTo>
                  <a:pt x="238146" y="680589"/>
                </a:lnTo>
                <a:lnTo>
                  <a:pt x="256678" y="68435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1168768" y="1617432"/>
            <a:ext cx="2453036" cy="656724"/>
            <a:chOff x="1168768" y="1617432"/>
            <a:chExt cx="2453036" cy="656724"/>
          </a:xfrm>
        </p:grpSpPr>
        <p:sp>
          <p:nvSpPr>
            <p:cNvPr id="99" name="Freeform 98"/>
            <p:cNvSpPr/>
            <p:nvPr/>
          </p:nvSpPr>
          <p:spPr>
            <a:xfrm>
              <a:off x="1168768" y="1811030"/>
              <a:ext cx="285687" cy="463126"/>
            </a:xfrm>
            <a:custGeom>
              <a:avLst/>
              <a:gdLst/>
              <a:ahLst/>
              <a:cxnLst/>
              <a:rect l="0" t="0" r="0" b="0"/>
              <a:pathLst>
                <a:path w="285687" h="463126">
                  <a:moveTo>
                    <a:pt x="242050" y="10400"/>
                  </a:moveTo>
                  <a:lnTo>
                    <a:pt x="193119" y="7280"/>
                  </a:lnTo>
                  <a:lnTo>
                    <a:pt x="133989" y="1335"/>
                  </a:lnTo>
                  <a:lnTo>
                    <a:pt x="85770" y="305"/>
                  </a:lnTo>
                  <a:lnTo>
                    <a:pt x="40027" y="0"/>
                  </a:lnTo>
                  <a:lnTo>
                    <a:pt x="28989" y="3466"/>
                  </a:lnTo>
                  <a:lnTo>
                    <a:pt x="13606" y="16677"/>
                  </a:lnTo>
                  <a:lnTo>
                    <a:pt x="5988" y="37366"/>
                  </a:lnTo>
                  <a:lnTo>
                    <a:pt x="1098" y="88776"/>
                  </a:lnTo>
                  <a:lnTo>
                    <a:pt x="133" y="143991"/>
                  </a:lnTo>
                  <a:lnTo>
                    <a:pt x="0" y="171939"/>
                  </a:lnTo>
                  <a:lnTo>
                    <a:pt x="3475" y="180094"/>
                  </a:lnTo>
                  <a:lnTo>
                    <a:pt x="9300" y="184360"/>
                  </a:lnTo>
                  <a:lnTo>
                    <a:pt x="16694" y="186035"/>
                  </a:lnTo>
                  <a:lnTo>
                    <a:pt x="70131" y="180610"/>
                  </a:lnTo>
                  <a:lnTo>
                    <a:pt x="100131" y="181975"/>
                  </a:lnTo>
                  <a:lnTo>
                    <a:pt x="157518" y="201915"/>
                  </a:lnTo>
                  <a:lnTo>
                    <a:pt x="196727" y="224682"/>
                  </a:lnTo>
                  <a:lnTo>
                    <a:pt x="241416" y="263817"/>
                  </a:lnTo>
                  <a:lnTo>
                    <a:pt x="274823" y="324156"/>
                  </a:lnTo>
                  <a:lnTo>
                    <a:pt x="281446" y="335384"/>
                  </a:lnTo>
                  <a:lnTo>
                    <a:pt x="285686" y="360338"/>
                  </a:lnTo>
                  <a:lnTo>
                    <a:pt x="282501" y="387026"/>
                  </a:lnTo>
                  <a:lnTo>
                    <a:pt x="273286" y="414485"/>
                  </a:lnTo>
                  <a:lnTo>
                    <a:pt x="265214" y="424849"/>
                  </a:lnTo>
                  <a:lnTo>
                    <a:pt x="243766" y="439485"/>
                  </a:lnTo>
                  <a:lnTo>
                    <a:pt x="205384" y="454301"/>
                  </a:lnTo>
                  <a:lnTo>
                    <a:pt x="146767" y="461382"/>
                  </a:lnTo>
                  <a:lnTo>
                    <a:pt x="115708" y="463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495046" y="1617432"/>
              <a:ext cx="221100" cy="249394"/>
            </a:xfrm>
            <a:custGeom>
              <a:avLst/>
              <a:gdLst/>
              <a:ahLst/>
              <a:cxnLst/>
              <a:rect l="0" t="0" r="0" b="0"/>
              <a:pathLst>
                <a:path w="221100" h="249394">
                  <a:moveTo>
                    <a:pt x="0" y="98713"/>
                  </a:moveTo>
                  <a:lnTo>
                    <a:pt x="20244" y="54750"/>
                  </a:lnTo>
                  <a:lnTo>
                    <a:pt x="39404" y="30055"/>
                  </a:lnTo>
                  <a:lnTo>
                    <a:pt x="65488" y="13509"/>
                  </a:lnTo>
                  <a:lnTo>
                    <a:pt x="95443" y="1197"/>
                  </a:lnTo>
                  <a:lnTo>
                    <a:pt x="116119" y="0"/>
                  </a:lnTo>
                  <a:lnTo>
                    <a:pt x="137006" y="4538"/>
                  </a:lnTo>
                  <a:lnTo>
                    <a:pt x="157988" y="14353"/>
                  </a:lnTo>
                  <a:lnTo>
                    <a:pt x="183942" y="38622"/>
                  </a:lnTo>
                  <a:lnTo>
                    <a:pt x="205267" y="92735"/>
                  </a:lnTo>
                  <a:lnTo>
                    <a:pt x="214718" y="128527"/>
                  </a:lnTo>
                  <a:lnTo>
                    <a:pt x="208617" y="172062"/>
                  </a:lnTo>
                  <a:lnTo>
                    <a:pt x="201513" y="192144"/>
                  </a:lnTo>
                  <a:lnTo>
                    <a:pt x="183190" y="216603"/>
                  </a:lnTo>
                  <a:lnTo>
                    <a:pt x="156054" y="237498"/>
                  </a:lnTo>
                  <a:lnTo>
                    <a:pt x="136038" y="247353"/>
                  </a:lnTo>
                  <a:lnTo>
                    <a:pt x="115444" y="249393"/>
                  </a:lnTo>
                  <a:lnTo>
                    <a:pt x="105038" y="248299"/>
                  </a:lnTo>
                  <a:lnTo>
                    <a:pt x="87238" y="237725"/>
                  </a:lnTo>
                  <a:lnTo>
                    <a:pt x="79216" y="229992"/>
                  </a:lnTo>
                  <a:lnTo>
                    <a:pt x="75038" y="220157"/>
                  </a:lnTo>
                  <a:lnTo>
                    <a:pt x="73514" y="196752"/>
                  </a:lnTo>
                  <a:lnTo>
                    <a:pt x="77086" y="187469"/>
                  </a:lnTo>
                  <a:lnTo>
                    <a:pt x="90412" y="174035"/>
                  </a:lnTo>
                  <a:lnTo>
                    <a:pt x="98879" y="171154"/>
                  </a:lnTo>
                  <a:lnTo>
                    <a:pt x="117646" y="171073"/>
                  </a:lnTo>
                  <a:lnTo>
                    <a:pt x="179146" y="186949"/>
                  </a:lnTo>
                  <a:lnTo>
                    <a:pt x="221099" y="2039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000414" y="1905658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0"/>
                  </a:moveTo>
                  <a:lnTo>
                    <a:pt x="4269" y="56214"/>
                  </a:lnTo>
                  <a:lnTo>
                    <a:pt x="843" y="114786"/>
                  </a:lnTo>
                  <a:lnTo>
                    <a:pt x="250" y="15450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968829" y="2053057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99310" y="0"/>
                  </a:lnTo>
                  <a:lnTo>
                    <a:pt x="463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674389" y="1895129"/>
              <a:ext cx="31435" cy="305327"/>
            </a:xfrm>
            <a:custGeom>
              <a:avLst/>
              <a:gdLst/>
              <a:ahLst/>
              <a:cxnLst/>
              <a:rect l="0" t="0" r="0" b="0"/>
              <a:pathLst>
                <a:path w="31435" h="305327">
                  <a:moveTo>
                    <a:pt x="31434" y="0"/>
                  </a:moveTo>
                  <a:lnTo>
                    <a:pt x="16963" y="33622"/>
                  </a:lnTo>
                  <a:lnTo>
                    <a:pt x="5655" y="93407"/>
                  </a:lnTo>
                  <a:lnTo>
                    <a:pt x="1569" y="142710"/>
                  </a:lnTo>
                  <a:lnTo>
                    <a:pt x="359" y="201772"/>
                  </a:lnTo>
                  <a:lnTo>
                    <a:pt x="0" y="258136"/>
                  </a:lnTo>
                  <a:lnTo>
                    <a:pt x="10377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834166" y="1979357"/>
              <a:ext cx="275650" cy="281376"/>
            </a:xfrm>
            <a:custGeom>
              <a:avLst/>
              <a:gdLst/>
              <a:ahLst/>
              <a:cxnLst/>
              <a:rect l="0" t="0" r="0" b="0"/>
              <a:pathLst>
                <a:path w="275650" h="281376">
                  <a:moveTo>
                    <a:pt x="103285" y="0"/>
                  </a:moveTo>
                  <a:lnTo>
                    <a:pt x="72002" y="9576"/>
                  </a:lnTo>
                  <a:lnTo>
                    <a:pt x="48262" y="27534"/>
                  </a:lnTo>
                  <a:lnTo>
                    <a:pt x="12186" y="80142"/>
                  </a:lnTo>
                  <a:lnTo>
                    <a:pt x="2203" y="120192"/>
                  </a:lnTo>
                  <a:lnTo>
                    <a:pt x="0" y="174477"/>
                  </a:lnTo>
                  <a:lnTo>
                    <a:pt x="7821" y="209234"/>
                  </a:lnTo>
                  <a:lnTo>
                    <a:pt x="30832" y="249301"/>
                  </a:lnTo>
                  <a:lnTo>
                    <a:pt x="45347" y="264048"/>
                  </a:lnTo>
                  <a:lnTo>
                    <a:pt x="63497" y="274502"/>
                  </a:lnTo>
                  <a:lnTo>
                    <a:pt x="99035" y="281375"/>
                  </a:lnTo>
                  <a:lnTo>
                    <a:pt x="139200" y="277823"/>
                  </a:lnTo>
                  <a:lnTo>
                    <a:pt x="180737" y="263772"/>
                  </a:lnTo>
                  <a:lnTo>
                    <a:pt x="202439" y="248253"/>
                  </a:lnTo>
                  <a:lnTo>
                    <a:pt x="241024" y="204106"/>
                  </a:lnTo>
                  <a:lnTo>
                    <a:pt x="265630" y="150325"/>
                  </a:lnTo>
                  <a:lnTo>
                    <a:pt x="275649" y="108622"/>
                  </a:lnTo>
                  <a:lnTo>
                    <a:pt x="274258" y="80642"/>
                  </a:lnTo>
                  <a:lnTo>
                    <a:pt x="261308" y="44171"/>
                  </a:lnTo>
                  <a:lnTo>
                    <a:pt x="246047" y="28210"/>
                  </a:lnTo>
                  <a:lnTo>
                    <a:pt x="1980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495461" y="2063585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77411" y="2195"/>
                  </a:lnTo>
                  <a:lnTo>
                    <a:pt x="35804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4937865" y="1792720"/>
            <a:ext cx="477528" cy="410559"/>
            <a:chOff x="4937865" y="1792720"/>
            <a:chExt cx="477528" cy="410559"/>
          </a:xfrm>
        </p:grpSpPr>
        <p:sp>
          <p:nvSpPr>
            <p:cNvPr id="107" name="Freeform 106"/>
            <p:cNvSpPr/>
            <p:nvPr/>
          </p:nvSpPr>
          <p:spPr>
            <a:xfrm>
              <a:off x="4937865" y="2053057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622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155879" y="1792720"/>
              <a:ext cx="259514" cy="410559"/>
            </a:xfrm>
            <a:custGeom>
              <a:avLst/>
              <a:gdLst/>
              <a:ahLst/>
              <a:cxnLst/>
              <a:rect l="0" t="0" r="0" b="0"/>
              <a:pathLst>
                <a:path w="259514" h="410559">
                  <a:moveTo>
                    <a:pt x="224183" y="112938"/>
                  </a:moveTo>
                  <a:lnTo>
                    <a:pt x="192901" y="122513"/>
                  </a:lnTo>
                  <a:lnTo>
                    <a:pt x="176744" y="133181"/>
                  </a:lnTo>
                  <a:lnTo>
                    <a:pt x="140073" y="175905"/>
                  </a:lnTo>
                  <a:lnTo>
                    <a:pt x="107417" y="237635"/>
                  </a:lnTo>
                  <a:lnTo>
                    <a:pt x="92497" y="289474"/>
                  </a:lnTo>
                  <a:lnTo>
                    <a:pt x="90019" y="330841"/>
                  </a:lnTo>
                  <a:lnTo>
                    <a:pt x="97343" y="370394"/>
                  </a:lnTo>
                  <a:lnTo>
                    <a:pt x="107758" y="389580"/>
                  </a:lnTo>
                  <a:lnTo>
                    <a:pt x="123306" y="402786"/>
                  </a:lnTo>
                  <a:lnTo>
                    <a:pt x="132365" y="407945"/>
                  </a:lnTo>
                  <a:lnTo>
                    <a:pt x="151789" y="410558"/>
                  </a:lnTo>
                  <a:lnTo>
                    <a:pt x="192855" y="402704"/>
                  </a:lnTo>
                  <a:lnTo>
                    <a:pt x="224259" y="387657"/>
                  </a:lnTo>
                  <a:lnTo>
                    <a:pt x="239035" y="371906"/>
                  </a:lnTo>
                  <a:lnTo>
                    <a:pt x="258052" y="333198"/>
                  </a:lnTo>
                  <a:lnTo>
                    <a:pt x="259513" y="312606"/>
                  </a:lnTo>
                  <a:lnTo>
                    <a:pt x="255093" y="291757"/>
                  </a:lnTo>
                  <a:lnTo>
                    <a:pt x="245330" y="270792"/>
                  </a:lnTo>
                  <a:lnTo>
                    <a:pt x="221090" y="244847"/>
                  </a:lnTo>
                  <a:lnTo>
                    <a:pt x="159680" y="207965"/>
                  </a:lnTo>
                  <a:lnTo>
                    <a:pt x="99052" y="173805"/>
                  </a:lnTo>
                  <a:lnTo>
                    <a:pt x="55966" y="149744"/>
                  </a:lnTo>
                  <a:lnTo>
                    <a:pt x="19249" y="111889"/>
                  </a:lnTo>
                  <a:lnTo>
                    <a:pt x="2285" y="81041"/>
                  </a:lnTo>
                  <a:lnTo>
                    <a:pt x="0" y="60157"/>
                  </a:lnTo>
                  <a:lnTo>
                    <a:pt x="4053" y="40347"/>
                  </a:lnTo>
                  <a:lnTo>
                    <a:pt x="13653" y="23743"/>
                  </a:lnTo>
                  <a:lnTo>
                    <a:pt x="28839" y="11684"/>
                  </a:lnTo>
                  <a:lnTo>
                    <a:pt x="37802" y="6831"/>
                  </a:lnTo>
                  <a:lnTo>
                    <a:pt x="78362" y="0"/>
                  </a:lnTo>
                  <a:lnTo>
                    <a:pt x="104391" y="4641"/>
                  </a:lnTo>
                  <a:lnTo>
                    <a:pt x="160488" y="27143"/>
                  </a:lnTo>
                  <a:lnTo>
                    <a:pt x="181836" y="43221"/>
                  </a:lnTo>
                  <a:lnTo>
                    <a:pt x="213654" y="91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3175986" y="2969036"/>
            <a:ext cx="372118" cy="357970"/>
            <a:chOff x="3175986" y="2969036"/>
            <a:chExt cx="372118" cy="357970"/>
          </a:xfrm>
        </p:grpSpPr>
        <p:sp>
          <p:nvSpPr>
            <p:cNvPr id="110" name="Freeform 109"/>
            <p:cNvSpPr/>
            <p:nvPr/>
          </p:nvSpPr>
          <p:spPr>
            <a:xfrm>
              <a:off x="3468815" y="2969036"/>
              <a:ext cx="37175" cy="357970"/>
            </a:xfrm>
            <a:custGeom>
              <a:avLst/>
              <a:gdLst/>
              <a:ahLst/>
              <a:cxnLst/>
              <a:rect l="0" t="0" r="0" b="0"/>
              <a:pathLst>
                <a:path w="37175" h="357970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3464" y="107997"/>
                  </a:lnTo>
                  <a:lnTo>
                    <a:pt x="18451" y="154442"/>
                  </a:lnTo>
                  <a:lnTo>
                    <a:pt x="24218" y="215776"/>
                  </a:lnTo>
                  <a:lnTo>
                    <a:pt x="29046" y="273334"/>
                  </a:lnTo>
                  <a:lnTo>
                    <a:pt x="35569" y="329813"/>
                  </a:lnTo>
                  <a:lnTo>
                    <a:pt x="3717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175986" y="3053264"/>
              <a:ext cx="372118" cy="197352"/>
            </a:xfrm>
            <a:custGeom>
              <a:avLst/>
              <a:gdLst/>
              <a:ahLst/>
              <a:cxnLst/>
              <a:rect l="0" t="0" r="0" b="0"/>
              <a:pathLst>
                <a:path w="372118" h="197352">
                  <a:moveTo>
                    <a:pt x="372117" y="94756"/>
                  </a:moveTo>
                  <a:lnTo>
                    <a:pt x="317973" y="97876"/>
                  </a:lnTo>
                  <a:lnTo>
                    <a:pt x="293071" y="104332"/>
                  </a:lnTo>
                  <a:lnTo>
                    <a:pt x="232283" y="140912"/>
                  </a:lnTo>
                  <a:lnTo>
                    <a:pt x="173223" y="168561"/>
                  </a:lnTo>
                  <a:lnTo>
                    <a:pt x="121739" y="190963"/>
                  </a:lnTo>
                  <a:lnTo>
                    <a:pt x="77353" y="197351"/>
                  </a:lnTo>
                  <a:lnTo>
                    <a:pt x="38335" y="193655"/>
                  </a:lnTo>
                  <a:lnTo>
                    <a:pt x="29103" y="188765"/>
                  </a:lnTo>
                  <a:lnTo>
                    <a:pt x="15725" y="173972"/>
                  </a:lnTo>
                  <a:lnTo>
                    <a:pt x="1618" y="145914"/>
                  </a:lnTo>
                  <a:lnTo>
                    <a:pt x="0" y="125682"/>
                  </a:lnTo>
                  <a:lnTo>
                    <a:pt x="2905" y="72919"/>
                  </a:lnTo>
                  <a:lnTo>
                    <a:pt x="11859" y="18051"/>
                  </a:lnTo>
                  <a:lnTo>
                    <a:pt x="141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996480" y="2687531"/>
            <a:ext cx="825158" cy="652195"/>
            <a:chOff x="1996480" y="2687531"/>
            <a:chExt cx="825158" cy="652195"/>
          </a:xfrm>
        </p:grpSpPr>
        <p:sp>
          <p:nvSpPr>
            <p:cNvPr id="113" name="Freeform 112"/>
            <p:cNvSpPr/>
            <p:nvPr/>
          </p:nvSpPr>
          <p:spPr>
            <a:xfrm>
              <a:off x="1996480" y="2952918"/>
              <a:ext cx="333407" cy="386808"/>
            </a:xfrm>
            <a:custGeom>
              <a:avLst/>
              <a:gdLst/>
              <a:ahLst/>
              <a:cxnLst/>
              <a:rect l="0" t="0" r="0" b="0"/>
              <a:pathLst>
                <a:path w="333407" h="386808">
                  <a:moveTo>
                    <a:pt x="256618" y="5589"/>
                  </a:moveTo>
                  <a:lnTo>
                    <a:pt x="207687" y="5590"/>
                  </a:lnTo>
                  <a:lnTo>
                    <a:pt x="159842" y="5590"/>
                  </a:lnTo>
                  <a:lnTo>
                    <a:pt x="108621" y="5590"/>
                  </a:lnTo>
                  <a:lnTo>
                    <a:pt x="50089" y="0"/>
                  </a:lnTo>
                  <a:lnTo>
                    <a:pt x="15660" y="2114"/>
                  </a:lnTo>
                  <a:lnTo>
                    <a:pt x="8242" y="9121"/>
                  </a:lnTo>
                  <a:lnTo>
                    <a:pt x="0" y="32506"/>
                  </a:lnTo>
                  <a:lnTo>
                    <a:pt x="949" y="67377"/>
                  </a:lnTo>
                  <a:lnTo>
                    <a:pt x="14994" y="121221"/>
                  </a:lnTo>
                  <a:lnTo>
                    <a:pt x="18326" y="131810"/>
                  </a:lnTo>
                  <a:lnTo>
                    <a:pt x="24057" y="137700"/>
                  </a:lnTo>
                  <a:lnTo>
                    <a:pt x="31388" y="140456"/>
                  </a:lnTo>
                  <a:lnTo>
                    <a:pt x="39784" y="141124"/>
                  </a:lnTo>
                  <a:lnTo>
                    <a:pt x="58472" y="135627"/>
                  </a:lnTo>
                  <a:lnTo>
                    <a:pt x="80816" y="127725"/>
                  </a:lnTo>
                  <a:lnTo>
                    <a:pt x="125110" y="124446"/>
                  </a:lnTo>
                  <a:lnTo>
                    <a:pt x="179472" y="133226"/>
                  </a:lnTo>
                  <a:lnTo>
                    <a:pt x="235107" y="150819"/>
                  </a:lnTo>
                  <a:lnTo>
                    <a:pt x="277585" y="178123"/>
                  </a:lnTo>
                  <a:lnTo>
                    <a:pt x="314182" y="216965"/>
                  </a:lnTo>
                  <a:lnTo>
                    <a:pt x="331126" y="247984"/>
                  </a:lnTo>
                  <a:lnTo>
                    <a:pt x="333406" y="272027"/>
                  </a:lnTo>
                  <a:lnTo>
                    <a:pt x="325338" y="325591"/>
                  </a:lnTo>
                  <a:lnTo>
                    <a:pt x="310255" y="361667"/>
                  </a:lnTo>
                  <a:lnTo>
                    <a:pt x="294495" y="377536"/>
                  </a:lnTo>
                  <a:lnTo>
                    <a:pt x="285378" y="383405"/>
                  </a:lnTo>
                  <a:lnTo>
                    <a:pt x="262771" y="386807"/>
                  </a:lnTo>
                  <a:lnTo>
                    <a:pt x="201060" y="384904"/>
                  </a:lnTo>
                  <a:lnTo>
                    <a:pt x="182919" y="3846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295212" y="2687531"/>
              <a:ext cx="155020" cy="157424"/>
            </a:xfrm>
            <a:custGeom>
              <a:avLst/>
              <a:gdLst/>
              <a:ahLst/>
              <a:cxnLst/>
              <a:rect l="0" t="0" r="0" b="0"/>
              <a:pathLst>
                <a:path w="155020" h="157424">
                  <a:moveTo>
                    <a:pt x="0" y="39349"/>
                  </a:moveTo>
                  <a:lnTo>
                    <a:pt x="11178" y="22582"/>
                  </a:lnTo>
                  <a:lnTo>
                    <a:pt x="26025" y="11230"/>
                  </a:lnTo>
                  <a:lnTo>
                    <a:pt x="45492" y="3455"/>
                  </a:lnTo>
                  <a:lnTo>
                    <a:pt x="69742" y="0"/>
                  </a:lnTo>
                  <a:lnTo>
                    <a:pt x="92998" y="4703"/>
                  </a:lnTo>
                  <a:lnTo>
                    <a:pt x="113862" y="15762"/>
                  </a:lnTo>
                  <a:lnTo>
                    <a:pt x="130934" y="32376"/>
                  </a:lnTo>
                  <a:lnTo>
                    <a:pt x="148110" y="61460"/>
                  </a:lnTo>
                  <a:lnTo>
                    <a:pt x="155019" y="97893"/>
                  </a:lnTo>
                  <a:lnTo>
                    <a:pt x="150396" y="121521"/>
                  </a:lnTo>
                  <a:lnTo>
                    <a:pt x="145887" y="132735"/>
                  </a:lnTo>
                  <a:lnTo>
                    <a:pt x="131519" y="148315"/>
                  </a:lnTo>
                  <a:lnTo>
                    <a:pt x="122774" y="154107"/>
                  </a:lnTo>
                  <a:lnTo>
                    <a:pt x="103699" y="157423"/>
                  </a:lnTo>
                  <a:lnTo>
                    <a:pt x="93699" y="156670"/>
                  </a:lnTo>
                  <a:lnTo>
                    <a:pt x="76349" y="149594"/>
                  </a:lnTo>
                  <a:lnTo>
                    <a:pt x="68447" y="144431"/>
                  </a:lnTo>
                  <a:lnTo>
                    <a:pt x="66688" y="139819"/>
                  </a:lnTo>
                  <a:lnTo>
                    <a:pt x="69025" y="135575"/>
                  </a:lnTo>
                  <a:lnTo>
                    <a:pt x="74093" y="131576"/>
                  </a:lnTo>
                  <a:lnTo>
                    <a:pt x="92202" y="130252"/>
                  </a:lnTo>
                  <a:lnTo>
                    <a:pt x="112338" y="133563"/>
                  </a:lnTo>
                  <a:lnTo>
                    <a:pt x="136870" y="1446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741872" y="3011150"/>
              <a:ext cx="6066" cy="126343"/>
            </a:xfrm>
            <a:custGeom>
              <a:avLst/>
              <a:gdLst/>
              <a:ahLst/>
              <a:cxnLst/>
              <a:rect l="0" t="0" r="0" b="0"/>
              <a:pathLst>
                <a:path w="6066" h="126343">
                  <a:moveTo>
                    <a:pt x="6065" y="0"/>
                  </a:moveTo>
                  <a:lnTo>
                    <a:pt x="2946" y="42691"/>
                  </a:lnTo>
                  <a:lnTo>
                    <a:pt x="0" y="63428"/>
                  </a:lnTo>
                  <a:lnTo>
                    <a:pt x="6065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705823" y="3053264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3727088" y="2944405"/>
            <a:ext cx="560183" cy="362585"/>
            <a:chOff x="3727088" y="2944405"/>
            <a:chExt cx="560183" cy="362585"/>
          </a:xfrm>
        </p:grpSpPr>
        <p:sp>
          <p:nvSpPr>
            <p:cNvPr id="118" name="Freeform 117"/>
            <p:cNvSpPr/>
            <p:nvPr/>
          </p:nvSpPr>
          <p:spPr>
            <a:xfrm>
              <a:off x="3821844" y="3179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274570" y="3032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050192" y="2944405"/>
              <a:ext cx="199351" cy="362585"/>
            </a:xfrm>
            <a:custGeom>
              <a:avLst/>
              <a:gdLst/>
              <a:ahLst/>
              <a:cxnLst/>
              <a:rect l="0" t="0" r="0" b="0"/>
              <a:pathLst>
                <a:path w="199351" h="362585">
                  <a:moveTo>
                    <a:pt x="108564" y="203615"/>
                  </a:moveTo>
                  <a:lnTo>
                    <a:pt x="79255" y="253167"/>
                  </a:lnTo>
                  <a:lnTo>
                    <a:pt x="70244" y="292517"/>
                  </a:lnTo>
                  <a:lnTo>
                    <a:pt x="73164" y="333811"/>
                  </a:lnTo>
                  <a:lnTo>
                    <a:pt x="77945" y="344225"/>
                  </a:lnTo>
                  <a:lnTo>
                    <a:pt x="92616" y="358915"/>
                  </a:lnTo>
                  <a:lnTo>
                    <a:pt x="101442" y="362131"/>
                  </a:lnTo>
                  <a:lnTo>
                    <a:pt x="120606" y="362584"/>
                  </a:lnTo>
                  <a:lnTo>
                    <a:pt x="129461" y="358727"/>
                  </a:lnTo>
                  <a:lnTo>
                    <a:pt x="174922" y="314965"/>
                  </a:lnTo>
                  <a:lnTo>
                    <a:pt x="189139" y="296388"/>
                  </a:lnTo>
                  <a:lnTo>
                    <a:pt x="197018" y="273313"/>
                  </a:lnTo>
                  <a:lnTo>
                    <a:pt x="199350" y="248630"/>
                  </a:lnTo>
                  <a:lnTo>
                    <a:pt x="196487" y="225961"/>
                  </a:lnTo>
                  <a:lnTo>
                    <a:pt x="190576" y="216173"/>
                  </a:lnTo>
                  <a:lnTo>
                    <a:pt x="159900" y="191218"/>
                  </a:lnTo>
                  <a:lnTo>
                    <a:pt x="99481" y="160288"/>
                  </a:lnTo>
                  <a:lnTo>
                    <a:pt x="48703" y="129294"/>
                  </a:lnTo>
                  <a:lnTo>
                    <a:pt x="17971" y="101717"/>
                  </a:lnTo>
                  <a:lnTo>
                    <a:pt x="2043" y="75157"/>
                  </a:lnTo>
                  <a:lnTo>
                    <a:pt x="0" y="52157"/>
                  </a:lnTo>
                  <a:lnTo>
                    <a:pt x="1093" y="39472"/>
                  </a:lnTo>
                  <a:lnTo>
                    <a:pt x="5331" y="29846"/>
                  </a:lnTo>
                  <a:lnTo>
                    <a:pt x="19399" y="16030"/>
                  </a:lnTo>
                  <a:lnTo>
                    <a:pt x="47050" y="1676"/>
                  </a:lnTo>
                  <a:lnTo>
                    <a:pt x="70306" y="0"/>
                  </a:lnTo>
                  <a:lnTo>
                    <a:pt x="123364" y="8457"/>
                  </a:lnTo>
                  <a:lnTo>
                    <a:pt x="159352" y="18019"/>
                  </a:lnTo>
                  <a:lnTo>
                    <a:pt x="166990" y="24902"/>
                  </a:lnTo>
                  <a:lnTo>
                    <a:pt x="175475" y="45029"/>
                  </a:lnTo>
                  <a:lnTo>
                    <a:pt x="175398" y="54607"/>
                  </a:lnTo>
                  <a:lnTo>
                    <a:pt x="154355" y="109796"/>
                  </a:lnTo>
                  <a:lnTo>
                    <a:pt x="142539" y="139552"/>
                  </a:lnTo>
                  <a:lnTo>
                    <a:pt x="97765" y="201162"/>
                  </a:lnTo>
                  <a:lnTo>
                    <a:pt x="76979" y="2246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727088" y="3137492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77684" y="0"/>
                  </a:lnTo>
                  <a:lnTo>
                    <a:pt x="160469" y="6239"/>
                  </a:lnTo>
                  <a:lnTo>
                    <a:pt x="152603" y="11178"/>
                  </a:lnTo>
                  <a:lnTo>
                    <a:pt x="96250" y="22875"/>
                  </a:lnTo>
                  <a:lnTo>
                    <a:pt x="42310" y="3767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6772750" y="213263"/>
            <a:ext cx="1773459" cy="481618"/>
            <a:chOff x="6772750" y="213263"/>
            <a:chExt cx="1773459" cy="481618"/>
          </a:xfrm>
        </p:grpSpPr>
        <p:sp>
          <p:nvSpPr>
            <p:cNvPr id="123" name="Freeform 122"/>
            <p:cNvSpPr/>
            <p:nvPr/>
          </p:nvSpPr>
          <p:spPr>
            <a:xfrm>
              <a:off x="6940425" y="284269"/>
              <a:ext cx="29441" cy="400084"/>
            </a:xfrm>
            <a:custGeom>
              <a:avLst/>
              <a:gdLst/>
              <a:ahLst/>
              <a:cxnLst/>
              <a:rect l="0" t="0" r="0" b="0"/>
              <a:pathLst>
                <a:path w="29441" h="400084">
                  <a:moveTo>
                    <a:pt x="8383" y="0"/>
                  </a:moveTo>
                  <a:lnTo>
                    <a:pt x="1148" y="50433"/>
                  </a:lnTo>
                  <a:lnTo>
                    <a:pt x="0" y="108920"/>
                  </a:lnTo>
                  <a:lnTo>
                    <a:pt x="3877" y="154084"/>
                  </a:lnTo>
                  <a:lnTo>
                    <a:pt x="7048" y="208781"/>
                  </a:lnTo>
                  <a:lnTo>
                    <a:pt x="13577" y="265802"/>
                  </a:lnTo>
                  <a:lnTo>
                    <a:pt x="17331" y="327151"/>
                  </a:lnTo>
                  <a:lnTo>
                    <a:pt x="27036" y="388052"/>
                  </a:lnTo>
                  <a:lnTo>
                    <a:pt x="2944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772750" y="213263"/>
              <a:ext cx="310076" cy="228934"/>
            </a:xfrm>
            <a:custGeom>
              <a:avLst/>
              <a:gdLst/>
              <a:ahLst/>
              <a:cxnLst/>
              <a:rect l="0" t="0" r="0" b="0"/>
              <a:pathLst>
                <a:path w="310076" h="228934">
                  <a:moveTo>
                    <a:pt x="18130" y="134177"/>
                  </a:moveTo>
                  <a:lnTo>
                    <a:pt x="6952" y="117409"/>
                  </a:lnTo>
                  <a:lnTo>
                    <a:pt x="0" y="84625"/>
                  </a:lnTo>
                  <a:lnTo>
                    <a:pt x="4613" y="64971"/>
                  </a:lnTo>
                  <a:lnTo>
                    <a:pt x="26639" y="33289"/>
                  </a:lnTo>
                  <a:lnTo>
                    <a:pt x="52238" y="17197"/>
                  </a:lnTo>
                  <a:lnTo>
                    <a:pt x="94668" y="2449"/>
                  </a:lnTo>
                  <a:lnTo>
                    <a:pt x="138035" y="0"/>
                  </a:lnTo>
                  <a:lnTo>
                    <a:pt x="188434" y="9060"/>
                  </a:lnTo>
                  <a:lnTo>
                    <a:pt x="201856" y="12161"/>
                  </a:lnTo>
                  <a:lnTo>
                    <a:pt x="223009" y="24966"/>
                  </a:lnTo>
                  <a:lnTo>
                    <a:pt x="278649" y="70661"/>
                  </a:lnTo>
                  <a:lnTo>
                    <a:pt x="293014" y="86061"/>
                  </a:lnTo>
                  <a:lnTo>
                    <a:pt x="303298" y="104603"/>
                  </a:lnTo>
                  <a:lnTo>
                    <a:pt x="310075" y="145951"/>
                  </a:lnTo>
                  <a:lnTo>
                    <a:pt x="305421" y="172165"/>
                  </a:lnTo>
                  <a:lnTo>
                    <a:pt x="289648" y="203534"/>
                  </a:lnTo>
                  <a:lnTo>
                    <a:pt x="283370" y="212001"/>
                  </a:lnTo>
                  <a:lnTo>
                    <a:pt x="274505" y="217645"/>
                  </a:lnTo>
                  <a:lnTo>
                    <a:pt x="232896" y="226704"/>
                  </a:lnTo>
                  <a:lnTo>
                    <a:pt x="207644" y="2289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170049" y="294797"/>
              <a:ext cx="189371" cy="357970"/>
            </a:xfrm>
            <a:custGeom>
              <a:avLst/>
              <a:gdLst/>
              <a:ahLst/>
              <a:cxnLst/>
              <a:rect l="0" t="0" r="0" b="0"/>
              <a:pathLst>
                <a:path w="189371" h="357970">
                  <a:moveTo>
                    <a:pt x="31443" y="0"/>
                  </a:moveTo>
                  <a:lnTo>
                    <a:pt x="19990" y="57264"/>
                  </a:lnTo>
                  <a:lnTo>
                    <a:pt x="13231" y="106655"/>
                  </a:lnTo>
                  <a:lnTo>
                    <a:pt x="8109" y="161453"/>
                  </a:lnTo>
                  <a:lnTo>
                    <a:pt x="2303" y="219024"/>
                  </a:lnTo>
                  <a:lnTo>
                    <a:pt x="582" y="270007"/>
                  </a:lnTo>
                  <a:lnTo>
                    <a:pt x="0" y="329156"/>
                  </a:lnTo>
                  <a:lnTo>
                    <a:pt x="4632" y="338760"/>
                  </a:lnTo>
                  <a:lnTo>
                    <a:pt x="12399" y="345163"/>
                  </a:lnTo>
                  <a:lnTo>
                    <a:pt x="34677" y="352278"/>
                  </a:lnTo>
                  <a:lnTo>
                    <a:pt x="93520" y="356845"/>
                  </a:lnTo>
                  <a:lnTo>
                    <a:pt x="150549" y="357747"/>
                  </a:lnTo>
                  <a:lnTo>
                    <a:pt x="18937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212021" y="442196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0"/>
                  </a:moveTo>
                  <a:lnTo>
                    <a:pt x="109920" y="8334"/>
                  </a:lnTo>
                  <a:lnTo>
                    <a:pt x="58497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212021" y="259086"/>
              <a:ext cx="157928" cy="14655"/>
            </a:xfrm>
            <a:custGeom>
              <a:avLst/>
              <a:gdLst/>
              <a:ahLst/>
              <a:cxnLst/>
              <a:rect l="0" t="0" r="0" b="0"/>
              <a:pathLst>
                <a:path w="157928" h="14655">
                  <a:moveTo>
                    <a:pt x="157927" y="14654"/>
                  </a:moveTo>
                  <a:lnTo>
                    <a:pt x="113965" y="0"/>
                  </a:lnTo>
                  <a:lnTo>
                    <a:pt x="63758" y="2098"/>
                  </a:lnTo>
                  <a:lnTo>
                    <a:pt x="21490" y="4695"/>
                  </a:lnTo>
                  <a:lnTo>
                    <a:pt x="0" y="146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496290" y="344874"/>
              <a:ext cx="210571" cy="350007"/>
            </a:xfrm>
            <a:custGeom>
              <a:avLst/>
              <a:gdLst/>
              <a:ahLst/>
              <a:cxnLst/>
              <a:rect l="0" t="0" r="0" b="0"/>
              <a:pathLst>
                <a:path w="210571" h="350007">
                  <a:moveTo>
                    <a:pt x="0" y="350006"/>
                  </a:moveTo>
                  <a:lnTo>
                    <a:pt x="0" y="291390"/>
                  </a:lnTo>
                  <a:lnTo>
                    <a:pt x="0" y="237216"/>
                  </a:lnTo>
                  <a:lnTo>
                    <a:pt x="0" y="178335"/>
                  </a:lnTo>
                  <a:lnTo>
                    <a:pt x="5589" y="116314"/>
                  </a:lnTo>
                  <a:lnTo>
                    <a:pt x="10723" y="67192"/>
                  </a:lnTo>
                  <a:lnTo>
                    <a:pt x="12997" y="66707"/>
                  </a:lnTo>
                  <a:lnTo>
                    <a:pt x="18645" y="75527"/>
                  </a:lnTo>
                  <a:lnTo>
                    <a:pt x="40829" y="119669"/>
                  </a:lnTo>
                  <a:lnTo>
                    <a:pt x="65910" y="144758"/>
                  </a:lnTo>
                  <a:lnTo>
                    <a:pt x="76695" y="148833"/>
                  </a:lnTo>
                  <a:lnTo>
                    <a:pt x="101157" y="150242"/>
                  </a:lnTo>
                  <a:lnTo>
                    <a:pt x="110722" y="146640"/>
                  </a:lnTo>
                  <a:lnTo>
                    <a:pt x="124469" y="133279"/>
                  </a:lnTo>
                  <a:lnTo>
                    <a:pt x="155023" y="85983"/>
                  </a:lnTo>
                  <a:lnTo>
                    <a:pt x="162485" y="64207"/>
                  </a:lnTo>
                  <a:lnTo>
                    <a:pt x="173259" y="3982"/>
                  </a:lnTo>
                  <a:lnTo>
                    <a:pt x="176337" y="0"/>
                  </a:lnTo>
                  <a:lnTo>
                    <a:pt x="179560" y="856"/>
                  </a:lnTo>
                  <a:lnTo>
                    <a:pt x="182877" y="4935"/>
                  </a:lnTo>
                  <a:lnTo>
                    <a:pt x="188202" y="53510"/>
                  </a:lnTo>
                  <a:lnTo>
                    <a:pt x="189126" y="102408"/>
                  </a:lnTo>
                  <a:lnTo>
                    <a:pt x="192556" y="165094"/>
                  </a:lnTo>
                  <a:lnTo>
                    <a:pt x="204152" y="217554"/>
                  </a:lnTo>
                  <a:lnTo>
                    <a:pt x="209724" y="280716"/>
                  </a:lnTo>
                  <a:lnTo>
                    <a:pt x="210570" y="3078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814619" y="345638"/>
              <a:ext cx="256759" cy="328186"/>
            </a:xfrm>
            <a:custGeom>
              <a:avLst/>
              <a:gdLst/>
              <a:ahLst/>
              <a:cxnLst/>
              <a:rect l="0" t="0" r="0" b="0"/>
              <a:pathLst>
                <a:path w="256759" h="328186">
                  <a:moveTo>
                    <a:pt x="60697" y="328185"/>
                  </a:moveTo>
                  <a:lnTo>
                    <a:pt x="57578" y="279255"/>
                  </a:lnTo>
                  <a:lnTo>
                    <a:pt x="46043" y="225713"/>
                  </a:lnTo>
                  <a:lnTo>
                    <a:pt x="37363" y="162295"/>
                  </a:lnTo>
                  <a:lnTo>
                    <a:pt x="14557" y="100189"/>
                  </a:lnTo>
                  <a:lnTo>
                    <a:pt x="1236" y="52042"/>
                  </a:lnTo>
                  <a:lnTo>
                    <a:pt x="0" y="38805"/>
                  </a:lnTo>
                  <a:lnTo>
                    <a:pt x="2685" y="28810"/>
                  </a:lnTo>
                  <a:lnTo>
                    <a:pt x="7984" y="20977"/>
                  </a:lnTo>
                  <a:lnTo>
                    <a:pt x="23231" y="9154"/>
                  </a:lnTo>
                  <a:lnTo>
                    <a:pt x="41706" y="0"/>
                  </a:lnTo>
                  <a:lnTo>
                    <a:pt x="64734" y="1391"/>
                  </a:lnTo>
                  <a:lnTo>
                    <a:pt x="123013" y="20465"/>
                  </a:lnTo>
                  <a:lnTo>
                    <a:pt x="185794" y="58360"/>
                  </a:lnTo>
                  <a:lnTo>
                    <a:pt x="217686" y="89230"/>
                  </a:lnTo>
                  <a:lnTo>
                    <a:pt x="246514" y="128776"/>
                  </a:lnTo>
                  <a:lnTo>
                    <a:pt x="254417" y="152601"/>
                  </a:lnTo>
                  <a:lnTo>
                    <a:pt x="256758" y="178788"/>
                  </a:lnTo>
                  <a:lnTo>
                    <a:pt x="250331" y="218669"/>
                  </a:lnTo>
                  <a:lnTo>
                    <a:pt x="240125" y="242077"/>
                  </a:lnTo>
                  <a:lnTo>
                    <a:pt x="215637" y="269396"/>
                  </a:lnTo>
                  <a:lnTo>
                    <a:pt x="186153" y="292309"/>
                  </a:lnTo>
                  <a:lnTo>
                    <a:pt x="159349" y="300542"/>
                  </a:lnTo>
                  <a:lnTo>
                    <a:pt x="102811" y="3071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117489" y="300863"/>
              <a:ext cx="178968" cy="330847"/>
            </a:xfrm>
            <a:custGeom>
              <a:avLst/>
              <a:gdLst/>
              <a:ahLst/>
              <a:cxnLst/>
              <a:rect l="0" t="0" r="0" b="0"/>
              <a:pathLst>
                <a:path w="178968" h="330847">
                  <a:moveTo>
                    <a:pt x="10511" y="330846"/>
                  </a:moveTo>
                  <a:lnTo>
                    <a:pt x="4922" y="268754"/>
                  </a:lnTo>
                  <a:lnTo>
                    <a:pt x="958" y="216199"/>
                  </a:lnTo>
                  <a:lnTo>
                    <a:pt x="272" y="167675"/>
                  </a:lnTo>
                  <a:lnTo>
                    <a:pt x="68" y="117423"/>
                  </a:lnTo>
                  <a:lnTo>
                    <a:pt x="0" y="57928"/>
                  </a:lnTo>
                  <a:lnTo>
                    <a:pt x="5575" y="6705"/>
                  </a:lnTo>
                  <a:lnTo>
                    <a:pt x="10730" y="1278"/>
                  </a:lnTo>
                  <a:lnTo>
                    <a:pt x="17676" y="0"/>
                  </a:lnTo>
                  <a:lnTo>
                    <a:pt x="25816" y="1488"/>
                  </a:lnTo>
                  <a:lnTo>
                    <a:pt x="41099" y="9380"/>
                  </a:lnTo>
                  <a:lnTo>
                    <a:pt x="55691" y="23026"/>
                  </a:lnTo>
                  <a:lnTo>
                    <a:pt x="91171" y="83192"/>
                  </a:lnTo>
                  <a:lnTo>
                    <a:pt x="118124" y="138124"/>
                  </a:lnTo>
                  <a:lnTo>
                    <a:pt x="135926" y="194035"/>
                  </a:lnTo>
                  <a:lnTo>
                    <a:pt x="150708" y="250140"/>
                  </a:lnTo>
                  <a:lnTo>
                    <a:pt x="164893" y="294367"/>
                  </a:lnTo>
                  <a:lnTo>
                    <a:pt x="178967" y="3097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117471" y="48431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130631" y="9879"/>
                  </a:lnTo>
                  <a:lnTo>
                    <a:pt x="92258" y="2927"/>
                  </a:lnTo>
                  <a:lnTo>
                    <a:pt x="37635" y="5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300284" y="286993"/>
              <a:ext cx="245925" cy="352294"/>
            </a:xfrm>
            <a:custGeom>
              <a:avLst/>
              <a:gdLst/>
              <a:ahLst/>
              <a:cxnLst/>
              <a:rect l="0" t="0" r="0" b="0"/>
              <a:pathLst>
                <a:path w="245925" h="352294">
                  <a:moveTo>
                    <a:pt x="206742" y="28861"/>
                  </a:moveTo>
                  <a:lnTo>
                    <a:pt x="180355" y="13220"/>
                  </a:lnTo>
                  <a:lnTo>
                    <a:pt x="143292" y="2520"/>
                  </a:lnTo>
                  <a:lnTo>
                    <a:pt x="98125" y="0"/>
                  </a:lnTo>
                  <a:lnTo>
                    <a:pt x="60305" y="7312"/>
                  </a:lnTo>
                  <a:lnTo>
                    <a:pt x="33644" y="17724"/>
                  </a:lnTo>
                  <a:lnTo>
                    <a:pt x="15555" y="36390"/>
                  </a:lnTo>
                  <a:lnTo>
                    <a:pt x="4787" y="60283"/>
                  </a:lnTo>
                  <a:lnTo>
                    <a:pt x="0" y="86500"/>
                  </a:lnTo>
                  <a:lnTo>
                    <a:pt x="4112" y="107511"/>
                  </a:lnTo>
                  <a:lnTo>
                    <a:pt x="8485" y="116390"/>
                  </a:lnTo>
                  <a:lnTo>
                    <a:pt x="25821" y="129374"/>
                  </a:lnTo>
                  <a:lnTo>
                    <a:pt x="75078" y="147242"/>
                  </a:lnTo>
                  <a:lnTo>
                    <a:pt x="129868" y="154801"/>
                  </a:lnTo>
                  <a:lnTo>
                    <a:pt x="182631" y="166346"/>
                  </a:lnTo>
                  <a:lnTo>
                    <a:pt x="194178" y="169651"/>
                  </a:lnTo>
                  <a:lnTo>
                    <a:pt x="213245" y="182681"/>
                  </a:lnTo>
                  <a:lnTo>
                    <a:pt x="228349" y="200171"/>
                  </a:lnTo>
                  <a:lnTo>
                    <a:pt x="238962" y="219643"/>
                  </a:lnTo>
                  <a:lnTo>
                    <a:pt x="245924" y="261514"/>
                  </a:lnTo>
                  <a:lnTo>
                    <a:pt x="241314" y="287850"/>
                  </a:lnTo>
                  <a:lnTo>
                    <a:pt x="230296" y="310084"/>
                  </a:lnTo>
                  <a:lnTo>
                    <a:pt x="213700" y="327764"/>
                  </a:lnTo>
                  <a:lnTo>
                    <a:pt x="184627" y="345283"/>
                  </a:lnTo>
                  <a:lnTo>
                    <a:pt x="148197" y="352293"/>
                  </a:lnTo>
                  <a:lnTo>
                    <a:pt x="113356" y="348781"/>
                  </a:lnTo>
                  <a:lnTo>
                    <a:pt x="51190" y="325466"/>
                  </a:lnTo>
                  <a:lnTo>
                    <a:pt x="17229" y="3131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1933418" y="3776757"/>
            <a:ext cx="2036413" cy="438391"/>
            <a:chOff x="1933418" y="3776757"/>
            <a:chExt cx="2036413" cy="438391"/>
          </a:xfrm>
        </p:grpSpPr>
        <p:sp>
          <p:nvSpPr>
            <p:cNvPr id="134" name="Freeform 133"/>
            <p:cNvSpPr/>
            <p:nvPr/>
          </p:nvSpPr>
          <p:spPr>
            <a:xfrm>
              <a:off x="1933418" y="3800787"/>
              <a:ext cx="267038" cy="406537"/>
            </a:xfrm>
            <a:custGeom>
              <a:avLst/>
              <a:gdLst/>
              <a:ahLst/>
              <a:cxnLst/>
              <a:rect l="0" t="0" r="0" b="0"/>
              <a:pathLst>
                <a:path w="267038" h="406537">
                  <a:moveTo>
                    <a:pt x="35411" y="0"/>
                  </a:moveTo>
                  <a:lnTo>
                    <a:pt x="10217" y="53875"/>
                  </a:lnTo>
                  <a:lnTo>
                    <a:pt x="0" y="77574"/>
                  </a:lnTo>
                  <a:lnTo>
                    <a:pt x="1345" y="71913"/>
                  </a:lnTo>
                  <a:lnTo>
                    <a:pt x="32916" y="34630"/>
                  </a:lnTo>
                  <a:lnTo>
                    <a:pt x="58848" y="19489"/>
                  </a:lnTo>
                  <a:lnTo>
                    <a:pt x="84822" y="17631"/>
                  </a:lnTo>
                  <a:lnTo>
                    <a:pt x="113523" y="21874"/>
                  </a:lnTo>
                  <a:lnTo>
                    <a:pt x="148242" y="37417"/>
                  </a:lnTo>
                  <a:lnTo>
                    <a:pt x="173867" y="58010"/>
                  </a:lnTo>
                  <a:lnTo>
                    <a:pt x="210632" y="111581"/>
                  </a:lnTo>
                  <a:lnTo>
                    <a:pt x="229336" y="165497"/>
                  </a:lnTo>
                  <a:lnTo>
                    <a:pt x="234244" y="221207"/>
                  </a:lnTo>
                  <a:lnTo>
                    <a:pt x="235213" y="277272"/>
                  </a:lnTo>
                  <a:lnTo>
                    <a:pt x="229107" y="302217"/>
                  </a:lnTo>
                  <a:lnTo>
                    <a:pt x="201114" y="365105"/>
                  </a:lnTo>
                  <a:lnTo>
                    <a:pt x="178874" y="388549"/>
                  </a:lnTo>
                  <a:lnTo>
                    <a:pt x="169658" y="395904"/>
                  </a:lnTo>
                  <a:lnTo>
                    <a:pt x="146938" y="404074"/>
                  </a:lnTo>
                  <a:lnTo>
                    <a:pt x="121243" y="406536"/>
                  </a:lnTo>
                  <a:lnTo>
                    <a:pt x="94225" y="403731"/>
                  </a:lnTo>
                  <a:lnTo>
                    <a:pt x="72859" y="392346"/>
                  </a:lnTo>
                  <a:lnTo>
                    <a:pt x="56734" y="374417"/>
                  </a:lnTo>
                  <a:lnTo>
                    <a:pt x="45667" y="350852"/>
                  </a:lnTo>
                  <a:lnTo>
                    <a:pt x="43089" y="324780"/>
                  </a:lnTo>
                  <a:lnTo>
                    <a:pt x="44039" y="311277"/>
                  </a:lnTo>
                  <a:lnTo>
                    <a:pt x="48182" y="301104"/>
                  </a:lnTo>
                  <a:lnTo>
                    <a:pt x="62144" y="286682"/>
                  </a:lnTo>
                  <a:lnTo>
                    <a:pt x="70780" y="283539"/>
                  </a:lnTo>
                  <a:lnTo>
                    <a:pt x="89735" y="283165"/>
                  </a:lnTo>
                  <a:lnTo>
                    <a:pt x="137735" y="293627"/>
                  </a:lnTo>
                  <a:lnTo>
                    <a:pt x="192948" y="318055"/>
                  </a:lnTo>
                  <a:lnTo>
                    <a:pt x="248023" y="336740"/>
                  </a:lnTo>
                  <a:lnTo>
                    <a:pt x="267037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274589" y="3832373"/>
              <a:ext cx="238958" cy="382775"/>
            </a:xfrm>
            <a:custGeom>
              <a:avLst/>
              <a:gdLst/>
              <a:ahLst/>
              <a:cxnLst/>
              <a:rect l="0" t="0" r="0" b="0"/>
              <a:pathLst>
                <a:path w="238958" h="382775">
                  <a:moveTo>
                    <a:pt x="178550" y="0"/>
                  </a:moveTo>
                  <a:lnTo>
                    <a:pt x="119934" y="9065"/>
                  </a:lnTo>
                  <a:lnTo>
                    <a:pt x="65760" y="10240"/>
                  </a:lnTo>
                  <a:lnTo>
                    <a:pt x="37954" y="10400"/>
                  </a:lnTo>
                  <a:lnTo>
                    <a:pt x="26328" y="13953"/>
                  </a:lnTo>
                  <a:lnTo>
                    <a:pt x="7171" y="27258"/>
                  </a:lnTo>
                  <a:lnTo>
                    <a:pt x="2296" y="35719"/>
                  </a:lnTo>
                  <a:lnTo>
                    <a:pt x="0" y="54480"/>
                  </a:lnTo>
                  <a:lnTo>
                    <a:pt x="7956" y="116979"/>
                  </a:lnTo>
                  <a:lnTo>
                    <a:pt x="8669" y="130628"/>
                  </a:lnTo>
                  <a:lnTo>
                    <a:pt x="12654" y="140898"/>
                  </a:lnTo>
                  <a:lnTo>
                    <a:pt x="26440" y="155428"/>
                  </a:lnTo>
                  <a:lnTo>
                    <a:pt x="35029" y="158600"/>
                  </a:lnTo>
                  <a:lnTo>
                    <a:pt x="89894" y="158246"/>
                  </a:lnTo>
                  <a:lnTo>
                    <a:pt x="142797" y="167566"/>
                  </a:lnTo>
                  <a:lnTo>
                    <a:pt x="166170" y="178199"/>
                  </a:lnTo>
                  <a:lnTo>
                    <a:pt x="193469" y="202928"/>
                  </a:lnTo>
                  <a:lnTo>
                    <a:pt x="222485" y="243895"/>
                  </a:lnTo>
                  <a:lnTo>
                    <a:pt x="235502" y="282315"/>
                  </a:lnTo>
                  <a:lnTo>
                    <a:pt x="238957" y="309527"/>
                  </a:lnTo>
                  <a:lnTo>
                    <a:pt x="234254" y="334099"/>
                  </a:lnTo>
                  <a:lnTo>
                    <a:pt x="229724" y="345565"/>
                  </a:lnTo>
                  <a:lnTo>
                    <a:pt x="215332" y="361425"/>
                  </a:lnTo>
                  <a:lnTo>
                    <a:pt x="184379" y="376930"/>
                  </a:lnTo>
                  <a:lnTo>
                    <a:pt x="158914" y="382774"/>
                  </a:lnTo>
                  <a:lnTo>
                    <a:pt x="121780" y="379486"/>
                  </a:lnTo>
                  <a:lnTo>
                    <a:pt x="94322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770453" y="3906072"/>
              <a:ext cx="9071" cy="168457"/>
            </a:xfrm>
            <a:custGeom>
              <a:avLst/>
              <a:gdLst/>
              <a:ahLst/>
              <a:cxnLst/>
              <a:rect l="0" t="0" r="0" b="0"/>
              <a:pathLst>
                <a:path w="9071" h="168457">
                  <a:moveTo>
                    <a:pt x="9070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907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726880" y="3991764"/>
              <a:ext cx="168457" cy="9066"/>
            </a:xfrm>
            <a:custGeom>
              <a:avLst/>
              <a:gdLst/>
              <a:ahLst/>
              <a:cxnLst/>
              <a:rect l="0" t="0" r="0" b="0"/>
              <a:pathLst>
                <a:path w="168457" h="9066">
                  <a:moveTo>
                    <a:pt x="168456" y="9065"/>
                  </a:moveTo>
                  <a:lnTo>
                    <a:pt x="109840" y="0"/>
                  </a:lnTo>
                  <a:lnTo>
                    <a:pt x="55666" y="6061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212456" y="3821844"/>
              <a:ext cx="19793" cy="368499"/>
            </a:xfrm>
            <a:custGeom>
              <a:avLst/>
              <a:gdLst/>
              <a:ahLst/>
              <a:cxnLst/>
              <a:rect l="0" t="0" r="0" b="0"/>
              <a:pathLst>
                <a:path w="19793" h="368499">
                  <a:moveTo>
                    <a:pt x="19792" y="0"/>
                  </a:moveTo>
                  <a:lnTo>
                    <a:pt x="5138" y="53028"/>
                  </a:lnTo>
                  <a:lnTo>
                    <a:pt x="0" y="105578"/>
                  </a:lnTo>
                  <a:lnTo>
                    <a:pt x="280" y="159964"/>
                  </a:lnTo>
                  <a:lnTo>
                    <a:pt x="7252" y="213643"/>
                  </a:lnTo>
                  <a:lnTo>
                    <a:pt x="15557" y="266593"/>
                  </a:lnTo>
                  <a:lnTo>
                    <a:pt x="18537" y="316987"/>
                  </a:lnTo>
                  <a:lnTo>
                    <a:pt x="19792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032207" y="3821844"/>
              <a:ext cx="221099" cy="210571"/>
            </a:xfrm>
            <a:custGeom>
              <a:avLst/>
              <a:gdLst/>
              <a:ahLst/>
              <a:cxnLst/>
              <a:rect l="0" t="0" r="0" b="0"/>
              <a:pathLst>
                <a:path w="221099" h="210571">
                  <a:moveTo>
                    <a:pt x="221098" y="210570"/>
                  </a:moveTo>
                  <a:lnTo>
                    <a:pt x="178407" y="207451"/>
                  </a:lnTo>
                  <a:lnTo>
                    <a:pt x="119030" y="199848"/>
                  </a:lnTo>
                  <a:lnTo>
                    <a:pt x="85181" y="190756"/>
                  </a:lnTo>
                  <a:lnTo>
                    <a:pt x="54095" y="172594"/>
                  </a:lnTo>
                  <a:lnTo>
                    <a:pt x="30716" y="145506"/>
                  </a:lnTo>
                  <a:lnTo>
                    <a:pt x="7829" y="88918"/>
                  </a:lnTo>
                  <a:lnTo>
                    <a:pt x="1031" y="269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495461" y="4011357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778962" y="3776757"/>
              <a:ext cx="190869" cy="397655"/>
            </a:xfrm>
            <a:custGeom>
              <a:avLst/>
              <a:gdLst/>
              <a:ahLst/>
              <a:cxnLst/>
              <a:rect l="0" t="0" r="0" b="0"/>
              <a:pathLst>
                <a:path w="190869" h="397655">
                  <a:moveTo>
                    <a:pt x="190281" y="97730"/>
                  </a:moveTo>
                  <a:lnTo>
                    <a:pt x="167924" y="108908"/>
                  </a:lnTo>
                  <a:lnTo>
                    <a:pt x="150709" y="126874"/>
                  </a:lnTo>
                  <a:lnTo>
                    <a:pt x="120593" y="176536"/>
                  </a:lnTo>
                  <a:lnTo>
                    <a:pt x="93284" y="238642"/>
                  </a:lnTo>
                  <a:lnTo>
                    <a:pt x="75412" y="297183"/>
                  </a:lnTo>
                  <a:lnTo>
                    <a:pt x="66206" y="353807"/>
                  </a:lnTo>
                  <a:lnTo>
                    <a:pt x="71185" y="375708"/>
                  </a:lnTo>
                  <a:lnTo>
                    <a:pt x="75789" y="384824"/>
                  </a:lnTo>
                  <a:lnTo>
                    <a:pt x="83537" y="390901"/>
                  </a:lnTo>
                  <a:lnTo>
                    <a:pt x="104625" y="397654"/>
                  </a:lnTo>
                  <a:lnTo>
                    <a:pt x="126475" y="394416"/>
                  </a:lnTo>
                  <a:lnTo>
                    <a:pt x="155388" y="379439"/>
                  </a:lnTo>
                  <a:lnTo>
                    <a:pt x="186118" y="353418"/>
                  </a:lnTo>
                  <a:lnTo>
                    <a:pt x="189846" y="344227"/>
                  </a:lnTo>
                  <a:lnTo>
                    <a:pt x="190868" y="321538"/>
                  </a:lnTo>
                  <a:lnTo>
                    <a:pt x="184866" y="288046"/>
                  </a:lnTo>
                  <a:lnTo>
                    <a:pt x="170089" y="261484"/>
                  </a:lnTo>
                  <a:lnTo>
                    <a:pt x="112723" y="209000"/>
                  </a:lnTo>
                  <a:lnTo>
                    <a:pt x="61478" y="149973"/>
                  </a:lnTo>
                  <a:lnTo>
                    <a:pt x="11358" y="88102"/>
                  </a:lnTo>
                  <a:lnTo>
                    <a:pt x="4319" y="80783"/>
                  </a:lnTo>
                  <a:lnTo>
                    <a:pt x="796" y="71224"/>
                  </a:lnTo>
                  <a:lnTo>
                    <a:pt x="0" y="48125"/>
                  </a:lnTo>
                  <a:lnTo>
                    <a:pt x="6666" y="28500"/>
                  </a:lnTo>
                  <a:lnTo>
                    <a:pt x="11719" y="19991"/>
                  </a:lnTo>
                  <a:lnTo>
                    <a:pt x="26692" y="7417"/>
                  </a:lnTo>
                  <a:lnTo>
                    <a:pt x="35598" y="2426"/>
                  </a:lnTo>
                  <a:lnTo>
                    <a:pt x="57972" y="0"/>
                  </a:lnTo>
                  <a:lnTo>
                    <a:pt x="120692" y="9817"/>
                  </a:lnTo>
                  <a:lnTo>
                    <a:pt x="148167" y="135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2474197" y="4495616"/>
            <a:ext cx="2421555" cy="421193"/>
            <a:chOff x="2474197" y="4495616"/>
            <a:chExt cx="2421555" cy="421193"/>
          </a:xfrm>
        </p:grpSpPr>
        <p:sp>
          <p:nvSpPr>
            <p:cNvPr id="143" name="Freeform 142"/>
            <p:cNvSpPr/>
            <p:nvPr/>
          </p:nvSpPr>
          <p:spPr>
            <a:xfrm>
              <a:off x="2474197" y="4545147"/>
              <a:ext cx="284270" cy="367162"/>
            </a:xfrm>
            <a:custGeom>
              <a:avLst/>
              <a:gdLst/>
              <a:ahLst/>
              <a:cxnLst/>
              <a:rect l="0" t="0" r="0" b="0"/>
              <a:pathLst>
                <a:path w="284270" h="367162">
                  <a:moveTo>
                    <a:pt x="0" y="87391"/>
                  </a:moveTo>
                  <a:lnTo>
                    <a:pt x="20243" y="43429"/>
                  </a:lnTo>
                  <a:lnTo>
                    <a:pt x="39403" y="18734"/>
                  </a:lnTo>
                  <a:lnTo>
                    <a:pt x="65487" y="2188"/>
                  </a:lnTo>
                  <a:lnTo>
                    <a:pt x="88377" y="0"/>
                  </a:lnTo>
                  <a:lnTo>
                    <a:pt x="135610" y="8128"/>
                  </a:lnTo>
                  <a:lnTo>
                    <a:pt x="162493" y="23222"/>
                  </a:lnTo>
                  <a:lnTo>
                    <a:pt x="208051" y="67590"/>
                  </a:lnTo>
                  <a:lnTo>
                    <a:pt x="238148" y="114286"/>
                  </a:lnTo>
                  <a:lnTo>
                    <a:pt x="250982" y="168570"/>
                  </a:lnTo>
                  <a:lnTo>
                    <a:pt x="257899" y="211530"/>
                  </a:lnTo>
                  <a:lnTo>
                    <a:pt x="250941" y="274736"/>
                  </a:lnTo>
                  <a:lnTo>
                    <a:pt x="238519" y="315256"/>
                  </a:lnTo>
                  <a:lnTo>
                    <a:pt x="213361" y="354800"/>
                  </a:lnTo>
                  <a:lnTo>
                    <a:pt x="193483" y="364167"/>
                  </a:lnTo>
                  <a:lnTo>
                    <a:pt x="170220" y="367161"/>
                  </a:lnTo>
                  <a:lnTo>
                    <a:pt x="148183" y="364592"/>
                  </a:lnTo>
                  <a:lnTo>
                    <a:pt x="129809" y="356431"/>
                  </a:lnTo>
                  <a:lnTo>
                    <a:pt x="113845" y="343835"/>
                  </a:lnTo>
                  <a:lnTo>
                    <a:pt x="98950" y="326539"/>
                  </a:lnTo>
                  <a:lnTo>
                    <a:pt x="90771" y="304034"/>
                  </a:lnTo>
                  <a:lnTo>
                    <a:pt x="88590" y="291481"/>
                  </a:lnTo>
                  <a:lnTo>
                    <a:pt x="92406" y="268175"/>
                  </a:lnTo>
                  <a:lnTo>
                    <a:pt x="96698" y="257047"/>
                  </a:lnTo>
                  <a:lnTo>
                    <a:pt x="110827" y="241563"/>
                  </a:lnTo>
                  <a:lnTo>
                    <a:pt x="148493" y="222090"/>
                  </a:lnTo>
                  <a:lnTo>
                    <a:pt x="168942" y="220567"/>
                  </a:lnTo>
                  <a:lnTo>
                    <a:pt x="221844" y="229121"/>
                  </a:lnTo>
                  <a:lnTo>
                    <a:pt x="284269" y="2453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839832" y="4510229"/>
              <a:ext cx="202904" cy="364466"/>
            </a:xfrm>
            <a:custGeom>
              <a:avLst/>
              <a:gdLst/>
              <a:ahLst/>
              <a:cxnLst/>
              <a:rect l="0" t="0" r="0" b="0"/>
              <a:pathLst>
                <a:path w="202904" h="364466">
                  <a:moveTo>
                    <a:pt x="192375" y="101253"/>
                  </a:moveTo>
                  <a:lnTo>
                    <a:pt x="154927" y="40380"/>
                  </a:lnTo>
                  <a:lnTo>
                    <a:pt x="123106" y="10459"/>
                  </a:lnTo>
                  <a:lnTo>
                    <a:pt x="102317" y="2408"/>
                  </a:lnTo>
                  <a:lnTo>
                    <a:pt x="77480" y="0"/>
                  </a:lnTo>
                  <a:lnTo>
                    <a:pt x="50843" y="2829"/>
                  </a:lnTo>
                  <a:lnTo>
                    <a:pt x="29646" y="14225"/>
                  </a:lnTo>
                  <a:lnTo>
                    <a:pt x="13596" y="30988"/>
                  </a:lnTo>
                  <a:lnTo>
                    <a:pt x="2563" y="50137"/>
                  </a:lnTo>
                  <a:lnTo>
                    <a:pt x="0" y="70346"/>
                  </a:lnTo>
                  <a:lnTo>
                    <a:pt x="3930" y="89856"/>
                  </a:lnTo>
                  <a:lnTo>
                    <a:pt x="25516" y="121445"/>
                  </a:lnTo>
                  <a:lnTo>
                    <a:pt x="32003" y="128752"/>
                  </a:lnTo>
                  <a:lnTo>
                    <a:pt x="51688" y="136871"/>
                  </a:lnTo>
                  <a:lnTo>
                    <a:pt x="74865" y="139310"/>
                  </a:lnTo>
                  <a:lnTo>
                    <a:pt x="96865" y="136494"/>
                  </a:lnTo>
                  <a:lnTo>
                    <a:pt x="115221" y="128224"/>
                  </a:lnTo>
                  <a:lnTo>
                    <a:pt x="146069" y="103850"/>
                  </a:lnTo>
                  <a:lnTo>
                    <a:pt x="153316" y="102985"/>
                  </a:lnTo>
                  <a:lnTo>
                    <a:pt x="160486" y="105917"/>
                  </a:lnTo>
                  <a:lnTo>
                    <a:pt x="167606" y="111381"/>
                  </a:lnTo>
                  <a:lnTo>
                    <a:pt x="178637" y="129931"/>
                  </a:lnTo>
                  <a:lnTo>
                    <a:pt x="186269" y="154943"/>
                  </a:lnTo>
                  <a:lnTo>
                    <a:pt x="191169" y="215540"/>
                  </a:lnTo>
                  <a:lnTo>
                    <a:pt x="197726" y="272917"/>
                  </a:lnTo>
                  <a:lnTo>
                    <a:pt x="201881" y="333037"/>
                  </a:lnTo>
                  <a:lnTo>
                    <a:pt x="202903" y="3644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053264" y="48852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316476" y="4727295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9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576394" y="4495616"/>
              <a:ext cx="222127" cy="417340"/>
            </a:xfrm>
            <a:custGeom>
              <a:avLst/>
              <a:gdLst/>
              <a:ahLst/>
              <a:cxnLst/>
              <a:rect l="0" t="0" r="0" b="0"/>
              <a:pathLst>
                <a:path w="222127" h="417340">
                  <a:moveTo>
                    <a:pt x="192808" y="136922"/>
                  </a:moveTo>
                  <a:lnTo>
                    <a:pt x="176040" y="148101"/>
                  </a:lnTo>
                  <a:lnTo>
                    <a:pt x="164688" y="162948"/>
                  </a:lnTo>
                  <a:lnTo>
                    <a:pt x="136896" y="219682"/>
                  </a:lnTo>
                  <a:lnTo>
                    <a:pt x="122968" y="277315"/>
                  </a:lnTo>
                  <a:lnTo>
                    <a:pt x="119871" y="339090"/>
                  </a:lnTo>
                  <a:lnTo>
                    <a:pt x="124923" y="382177"/>
                  </a:lnTo>
                  <a:lnTo>
                    <a:pt x="136901" y="404242"/>
                  </a:lnTo>
                  <a:lnTo>
                    <a:pt x="145008" y="413402"/>
                  </a:lnTo>
                  <a:lnTo>
                    <a:pt x="152752" y="417168"/>
                  </a:lnTo>
                  <a:lnTo>
                    <a:pt x="160255" y="417339"/>
                  </a:lnTo>
                  <a:lnTo>
                    <a:pt x="174830" y="411291"/>
                  </a:lnTo>
                  <a:lnTo>
                    <a:pt x="189107" y="400804"/>
                  </a:lnTo>
                  <a:lnTo>
                    <a:pt x="204709" y="376157"/>
                  </a:lnTo>
                  <a:lnTo>
                    <a:pt x="219292" y="334047"/>
                  </a:lnTo>
                  <a:lnTo>
                    <a:pt x="222126" y="304472"/>
                  </a:lnTo>
                  <a:lnTo>
                    <a:pt x="217146" y="278070"/>
                  </a:lnTo>
                  <a:lnTo>
                    <a:pt x="201189" y="246594"/>
                  </a:lnTo>
                  <a:lnTo>
                    <a:pt x="186004" y="230119"/>
                  </a:lnTo>
                  <a:lnTo>
                    <a:pt x="151147" y="208860"/>
                  </a:lnTo>
                  <a:lnTo>
                    <a:pt x="103687" y="187484"/>
                  </a:lnTo>
                  <a:lnTo>
                    <a:pt x="48099" y="155602"/>
                  </a:lnTo>
                  <a:lnTo>
                    <a:pt x="17864" y="129434"/>
                  </a:lnTo>
                  <a:lnTo>
                    <a:pt x="2022" y="103118"/>
                  </a:lnTo>
                  <a:lnTo>
                    <a:pt x="0" y="80174"/>
                  </a:lnTo>
                  <a:lnTo>
                    <a:pt x="8233" y="32906"/>
                  </a:lnTo>
                  <a:lnTo>
                    <a:pt x="20697" y="14264"/>
                  </a:lnTo>
                  <a:lnTo>
                    <a:pt x="28934" y="6017"/>
                  </a:lnTo>
                  <a:lnTo>
                    <a:pt x="39105" y="1689"/>
                  </a:lnTo>
                  <a:lnTo>
                    <a:pt x="62884" y="0"/>
                  </a:lnTo>
                  <a:lnTo>
                    <a:pt x="102579" y="11215"/>
                  </a:lnTo>
                  <a:lnTo>
                    <a:pt x="141103" y="35966"/>
                  </a:lnTo>
                  <a:lnTo>
                    <a:pt x="192808" y="948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169285" y="4674653"/>
              <a:ext cx="126342" cy="42115"/>
            </a:xfrm>
            <a:custGeom>
              <a:avLst/>
              <a:gdLst/>
              <a:ahLst/>
              <a:cxnLst/>
              <a:rect l="0" t="0" r="0" b="0"/>
              <a:pathLst>
                <a:path w="126342" h="42115">
                  <a:moveTo>
                    <a:pt x="126341" y="0"/>
                  </a:moveTo>
                  <a:lnTo>
                    <a:pt x="65231" y="17958"/>
                  </a:lnTo>
                  <a:lnTo>
                    <a:pt x="24583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211399" y="4776919"/>
              <a:ext cx="105936" cy="24076"/>
            </a:xfrm>
            <a:custGeom>
              <a:avLst/>
              <a:gdLst/>
              <a:ahLst/>
              <a:cxnLst/>
              <a:rect l="0" t="0" r="0" b="0"/>
              <a:pathLst>
                <a:path w="105936" h="24076">
                  <a:moveTo>
                    <a:pt x="94756" y="13547"/>
                  </a:moveTo>
                  <a:lnTo>
                    <a:pt x="105935" y="2369"/>
                  </a:lnTo>
                  <a:lnTo>
                    <a:pt x="105718" y="245"/>
                  </a:lnTo>
                  <a:lnTo>
                    <a:pt x="102064" y="0"/>
                  </a:lnTo>
                  <a:lnTo>
                    <a:pt x="41309" y="17496"/>
                  </a:lnTo>
                  <a:lnTo>
                    <a:pt x="0" y="24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421969" y="4499367"/>
              <a:ext cx="326384" cy="368515"/>
            </a:xfrm>
            <a:custGeom>
              <a:avLst/>
              <a:gdLst/>
              <a:ahLst/>
              <a:cxnLst/>
              <a:rect l="0" t="0" r="0" b="0"/>
              <a:pathLst>
                <a:path w="326384" h="368515">
                  <a:moveTo>
                    <a:pt x="0" y="38415"/>
                  </a:moveTo>
                  <a:lnTo>
                    <a:pt x="34897" y="9107"/>
                  </a:lnTo>
                  <a:lnTo>
                    <a:pt x="57234" y="1993"/>
                  </a:lnTo>
                  <a:lnTo>
                    <a:pt x="81589" y="0"/>
                  </a:lnTo>
                  <a:lnTo>
                    <a:pt x="104112" y="3015"/>
                  </a:lnTo>
                  <a:lnTo>
                    <a:pt x="122701" y="11373"/>
                  </a:lnTo>
                  <a:lnTo>
                    <a:pt x="168193" y="43693"/>
                  </a:lnTo>
                  <a:lnTo>
                    <a:pt x="190735" y="71564"/>
                  </a:lnTo>
                  <a:lnTo>
                    <a:pt x="213315" y="128438"/>
                  </a:lnTo>
                  <a:lnTo>
                    <a:pt x="225627" y="189992"/>
                  </a:lnTo>
                  <a:lnTo>
                    <a:pt x="219220" y="248424"/>
                  </a:lnTo>
                  <a:lnTo>
                    <a:pt x="206894" y="287813"/>
                  </a:lnTo>
                  <a:lnTo>
                    <a:pt x="181767" y="332564"/>
                  </a:lnTo>
                  <a:lnTo>
                    <a:pt x="165013" y="347742"/>
                  </a:lnTo>
                  <a:lnTo>
                    <a:pt x="125661" y="367018"/>
                  </a:lnTo>
                  <a:lnTo>
                    <a:pt x="104982" y="368514"/>
                  </a:lnTo>
                  <a:lnTo>
                    <a:pt x="94555" y="367276"/>
                  </a:lnTo>
                  <a:lnTo>
                    <a:pt x="73610" y="356541"/>
                  </a:lnTo>
                  <a:lnTo>
                    <a:pt x="54942" y="340071"/>
                  </a:lnTo>
                  <a:lnTo>
                    <a:pt x="42746" y="321053"/>
                  </a:lnTo>
                  <a:lnTo>
                    <a:pt x="39665" y="300902"/>
                  </a:lnTo>
                  <a:lnTo>
                    <a:pt x="40481" y="290616"/>
                  </a:lnTo>
                  <a:lnTo>
                    <a:pt x="44535" y="282588"/>
                  </a:lnTo>
                  <a:lnTo>
                    <a:pt x="58397" y="270549"/>
                  </a:lnTo>
                  <a:lnTo>
                    <a:pt x="79377" y="264418"/>
                  </a:lnTo>
                  <a:lnTo>
                    <a:pt x="136231" y="254094"/>
                  </a:lnTo>
                  <a:lnTo>
                    <a:pt x="189428" y="264158"/>
                  </a:lnTo>
                  <a:lnTo>
                    <a:pt x="250477" y="280720"/>
                  </a:lnTo>
                  <a:lnTo>
                    <a:pt x="309422" y="298521"/>
                  </a:lnTo>
                  <a:lnTo>
                    <a:pt x="326383" y="30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822052" y="4516725"/>
              <a:ext cx="73700" cy="400084"/>
            </a:xfrm>
            <a:custGeom>
              <a:avLst/>
              <a:gdLst/>
              <a:ahLst/>
              <a:cxnLst/>
              <a:rect l="0" t="0" r="0" b="0"/>
              <a:pathLst>
                <a:path w="73700" h="400084">
                  <a:moveTo>
                    <a:pt x="0" y="0"/>
                  </a:moveTo>
                  <a:lnTo>
                    <a:pt x="8333" y="54144"/>
                  </a:lnTo>
                  <a:lnTo>
                    <a:pt x="18644" y="114625"/>
                  </a:lnTo>
                  <a:lnTo>
                    <a:pt x="35239" y="168300"/>
                  </a:lnTo>
                  <a:lnTo>
                    <a:pt x="41925" y="218945"/>
                  </a:lnTo>
                  <a:lnTo>
                    <a:pt x="56589" y="282368"/>
                  </a:lnTo>
                  <a:lnTo>
                    <a:pt x="63040" y="335583"/>
                  </a:lnTo>
                  <a:lnTo>
                    <a:pt x="71247" y="385609"/>
                  </a:lnTo>
                  <a:lnTo>
                    <a:pt x="73699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252683" y="750015"/>
            <a:ext cx="285745" cy="366006"/>
            <a:chOff x="252683" y="750015"/>
            <a:chExt cx="285745" cy="366006"/>
          </a:xfrm>
        </p:grpSpPr>
        <p:sp>
          <p:nvSpPr>
            <p:cNvPr id="153" name="Freeform 152"/>
            <p:cNvSpPr/>
            <p:nvPr/>
          </p:nvSpPr>
          <p:spPr>
            <a:xfrm>
              <a:off x="368497" y="821222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3821" y="27556"/>
                  </a:lnTo>
                  <a:lnTo>
                    <a:pt x="11179" y="86899"/>
                  </a:lnTo>
                  <a:lnTo>
                    <a:pt x="16246" y="149357"/>
                  </a:lnTo>
                  <a:lnTo>
                    <a:pt x="11701" y="200688"/>
                  </a:lnTo>
                  <a:lnTo>
                    <a:pt x="2658" y="25848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52683" y="750015"/>
              <a:ext cx="285745" cy="208079"/>
            </a:xfrm>
            <a:custGeom>
              <a:avLst/>
              <a:gdLst/>
              <a:ahLst/>
              <a:cxnLst/>
              <a:rect l="0" t="0" r="0" b="0"/>
              <a:pathLst>
                <a:path w="285745" h="208079">
                  <a:moveTo>
                    <a:pt x="0" y="113321"/>
                  </a:moveTo>
                  <a:lnTo>
                    <a:pt x="0" y="90964"/>
                  </a:lnTo>
                  <a:lnTo>
                    <a:pt x="6240" y="73749"/>
                  </a:lnTo>
                  <a:lnTo>
                    <a:pt x="29309" y="43633"/>
                  </a:lnTo>
                  <a:lnTo>
                    <a:pt x="90542" y="10126"/>
                  </a:lnTo>
                  <a:lnTo>
                    <a:pt x="151679" y="0"/>
                  </a:lnTo>
                  <a:lnTo>
                    <a:pt x="210029" y="1120"/>
                  </a:lnTo>
                  <a:lnTo>
                    <a:pt x="249405" y="12226"/>
                  </a:lnTo>
                  <a:lnTo>
                    <a:pt x="261026" y="17849"/>
                  </a:lnTo>
                  <a:lnTo>
                    <a:pt x="277059" y="39693"/>
                  </a:lnTo>
                  <a:lnTo>
                    <a:pt x="285744" y="66560"/>
                  </a:lnTo>
                  <a:lnTo>
                    <a:pt x="284695" y="128827"/>
                  </a:lnTo>
                  <a:lnTo>
                    <a:pt x="278220" y="149849"/>
                  </a:lnTo>
                  <a:lnTo>
                    <a:pt x="273217" y="158730"/>
                  </a:lnTo>
                  <a:lnTo>
                    <a:pt x="255181" y="171717"/>
                  </a:lnTo>
                  <a:lnTo>
                    <a:pt x="195972" y="197130"/>
                  </a:lnTo>
                  <a:lnTo>
                    <a:pt x="178985" y="2080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273740" y="1739631"/>
            <a:ext cx="300820" cy="376597"/>
            <a:chOff x="273740" y="1739631"/>
            <a:chExt cx="300820" cy="376597"/>
          </a:xfrm>
        </p:grpSpPr>
        <p:sp>
          <p:nvSpPr>
            <p:cNvPr id="156" name="Freeform 155"/>
            <p:cNvSpPr/>
            <p:nvPr/>
          </p:nvSpPr>
          <p:spPr>
            <a:xfrm>
              <a:off x="421139" y="1821430"/>
              <a:ext cx="42115" cy="294798"/>
            </a:xfrm>
            <a:custGeom>
              <a:avLst/>
              <a:gdLst/>
              <a:ahLst/>
              <a:cxnLst/>
              <a:rect l="0" t="0" r="0" b="0"/>
              <a:pathLst>
                <a:path w="42115" h="294798">
                  <a:moveTo>
                    <a:pt x="42114" y="0"/>
                  </a:moveTo>
                  <a:lnTo>
                    <a:pt x="27643" y="33622"/>
                  </a:lnTo>
                  <a:lnTo>
                    <a:pt x="22358" y="85323"/>
                  </a:lnTo>
                  <a:lnTo>
                    <a:pt x="15725" y="146185"/>
                  </a:lnTo>
                  <a:lnTo>
                    <a:pt x="12069" y="197212"/>
                  </a:lnTo>
                  <a:lnTo>
                    <a:pt x="3597" y="256111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73740" y="1739631"/>
              <a:ext cx="300820" cy="197613"/>
            </a:xfrm>
            <a:custGeom>
              <a:avLst/>
              <a:gdLst/>
              <a:ahLst/>
              <a:cxnLst/>
              <a:rect l="0" t="0" r="0" b="0"/>
              <a:pathLst>
                <a:path w="300820" h="197613">
                  <a:moveTo>
                    <a:pt x="0" y="187084"/>
                  </a:moveTo>
                  <a:lnTo>
                    <a:pt x="0" y="164727"/>
                  </a:lnTo>
                  <a:lnTo>
                    <a:pt x="6240" y="147511"/>
                  </a:lnTo>
                  <a:lnTo>
                    <a:pt x="57566" y="87747"/>
                  </a:lnTo>
                  <a:lnTo>
                    <a:pt x="118297" y="24599"/>
                  </a:lnTo>
                  <a:lnTo>
                    <a:pt x="158418" y="5769"/>
                  </a:lnTo>
                  <a:lnTo>
                    <a:pt x="195248" y="0"/>
                  </a:lnTo>
                  <a:lnTo>
                    <a:pt x="235796" y="3880"/>
                  </a:lnTo>
                  <a:lnTo>
                    <a:pt x="257267" y="12463"/>
                  </a:lnTo>
                  <a:lnTo>
                    <a:pt x="274608" y="25246"/>
                  </a:lnTo>
                  <a:lnTo>
                    <a:pt x="290114" y="42626"/>
                  </a:lnTo>
                  <a:lnTo>
                    <a:pt x="298566" y="65169"/>
                  </a:lnTo>
                  <a:lnTo>
                    <a:pt x="300819" y="77731"/>
                  </a:lnTo>
                  <a:lnTo>
                    <a:pt x="297084" y="101048"/>
                  </a:lnTo>
                  <a:lnTo>
                    <a:pt x="281828" y="130786"/>
                  </a:lnTo>
                  <a:lnTo>
                    <a:pt x="259370" y="154415"/>
                  </a:lnTo>
                  <a:lnTo>
                    <a:pt x="214277" y="191278"/>
                  </a:lnTo>
                  <a:lnTo>
                    <a:pt x="200042" y="197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59311" y="2653831"/>
            <a:ext cx="277684" cy="338041"/>
            <a:chOff x="459311" y="2653831"/>
            <a:chExt cx="277684" cy="338041"/>
          </a:xfrm>
        </p:grpSpPr>
        <p:sp>
          <p:nvSpPr>
            <p:cNvPr id="159" name="Freeform 158"/>
            <p:cNvSpPr/>
            <p:nvPr/>
          </p:nvSpPr>
          <p:spPr>
            <a:xfrm>
              <a:off x="459311" y="2674238"/>
              <a:ext cx="193456" cy="317634"/>
            </a:xfrm>
            <a:custGeom>
              <a:avLst/>
              <a:gdLst/>
              <a:ahLst/>
              <a:cxnLst/>
              <a:rect l="0" t="0" r="0" b="0"/>
              <a:pathLst>
                <a:path w="193456" h="317634">
                  <a:moveTo>
                    <a:pt x="77642" y="0"/>
                  </a:moveTo>
                  <a:lnTo>
                    <a:pt x="62001" y="26386"/>
                  </a:lnTo>
                  <a:lnTo>
                    <a:pt x="42798" y="88901"/>
                  </a:lnTo>
                  <a:lnTo>
                    <a:pt x="28558" y="151355"/>
                  </a:lnTo>
                  <a:lnTo>
                    <a:pt x="17600" y="209965"/>
                  </a:lnTo>
                  <a:lnTo>
                    <a:pt x="6478" y="272275"/>
                  </a:lnTo>
                  <a:lnTo>
                    <a:pt x="0" y="294146"/>
                  </a:lnTo>
                  <a:lnTo>
                    <a:pt x="1314" y="302552"/>
                  </a:lnTo>
                  <a:lnTo>
                    <a:pt x="5700" y="309326"/>
                  </a:lnTo>
                  <a:lnTo>
                    <a:pt x="12133" y="315012"/>
                  </a:lnTo>
                  <a:lnTo>
                    <a:pt x="21101" y="317633"/>
                  </a:lnTo>
                  <a:lnTo>
                    <a:pt x="82487" y="316320"/>
                  </a:lnTo>
                  <a:lnTo>
                    <a:pt x="137567" y="315947"/>
                  </a:lnTo>
                  <a:lnTo>
                    <a:pt x="19345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26424" y="2874279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9526" y="0"/>
                  </a:lnTo>
                  <a:lnTo>
                    <a:pt x="71680" y="0"/>
                  </a:lnTo>
                  <a:lnTo>
                    <a:pt x="2981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47481" y="2653831"/>
              <a:ext cx="189514" cy="9879"/>
            </a:xfrm>
            <a:custGeom>
              <a:avLst/>
              <a:gdLst/>
              <a:ahLst/>
              <a:cxnLst/>
              <a:rect l="0" t="0" r="0" b="0"/>
              <a:pathLst>
                <a:path w="189514" h="9879">
                  <a:moveTo>
                    <a:pt x="189513" y="9878"/>
                  </a:moveTo>
                  <a:lnTo>
                    <a:pt x="161957" y="2643"/>
                  </a:lnTo>
                  <a:lnTo>
                    <a:pt x="105735" y="0"/>
                  </a:lnTo>
                  <a:lnTo>
                    <a:pt x="43633" y="5068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536953" y="3700019"/>
            <a:ext cx="200042" cy="374510"/>
            <a:chOff x="536953" y="3700019"/>
            <a:chExt cx="200042" cy="374510"/>
          </a:xfrm>
        </p:grpSpPr>
        <p:sp>
          <p:nvSpPr>
            <p:cNvPr id="163" name="Freeform 162"/>
            <p:cNvSpPr/>
            <p:nvPr/>
          </p:nvSpPr>
          <p:spPr>
            <a:xfrm>
              <a:off x="536953" y="3700019"/>
              <a:ext cx="200042" cy="374510"/>
            </a:xfrm>
            <a:custGeom>
              <a:avLst/>
              <a:gdLst/>
              <a:ahLst/>
              <a:cxnLst/>
              <a:rect l="0" t="0" r="0" b="0"/>
              <a:pathLst>
                <a:path w="200042" h="374510">
                  <a:moveTo>
                    <a:pt x="0" y="353452"/>
                  </a:moveTo>
                  <a:lnTo>
                    <a:pt x="0" y="294835"/>
                  </a:lnTo>
                  <a:lnTo>
                    <a:pt x="8333" y="231999"/>
                  </a:lnTo>
                  <a:lnTo>
                    <a:pt x="15684" y="171924"/>
                  </a:lnTo>
                  <a:lnTo>
                    <a:pt x="25054" y="123541"/>
                  </a:lnTo>
                  <a:lnTo>
                    <a:pt x="35239" y="72161"/>
                  </a:lnTo>
                  <a:lnTo>
                    <a:pt x="50331" y="20378"/>
                  </a:lnTo>
                  <a:lnTo>
                    <a:pt x="61754" y="2258"/>
                  </a:lnTo>
                  <a:lnTo>
                    <a:pt x="68075" y="0"/>
                  </a:lnTo>
                  <a:lnTo>
                    <a:pt x="74629" y="2004"/>
                  </a:lnTo>
                  <a:lnTo>
                    <a:pt x="81338" y="6849"/>
                  </a:lnTo>
                  <a:lnTo>
                    <a:pt x="91912" y="21592"/>
                  </a:lnTo>
                  <a:lnTo>
                    <a:pt x="111929" y="79423"/>
                  </a:lnTo>
                  <a:lnTo>
                    <a:pt x="129387" y="141093"/>
                  </a:lnTo>
                  <a:lnTo>
                    <a:pt x="149430" y="198681"/>
                  </a:lnTo>
                  <a:lnTo>
                    <a:pt x="164654" y="255117"/>
                  </a:lnTo>
                  <a:lnTo>
                    <a:pt x="178927" y="308205"/>
                  </a:lnTo>
                  <a:lnTo>
                    <a:pt x="196917" y="364875"/>
                  </a:lnTo>
                  <a:lnTo>
                    <a:pt x="200041" y="3745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58010" y="3932068"/>
              <a:ext cx="168457" cy="16119"/>
            </a:xfrm>
            <a:custGeom>
              <a:avLst/>
              <a:gdLst/>
              <a:ahLst/>
              <a:cxnLst/>
              <a:rect l="0" t="0" r="0" b="0"/>
              <a:pathLst>
                <a:path w="168457" h="16119">
                  <a:moveTo>
                    <a:pt x="168456" y="5590"/>
                  </a:moveTo>
                  <a:lnTo>
                    <a:pt x="151688" y="0"/>
                  </a:lnTo>
                  <a:lnTo>
                    <a:pt x="93010" y="4045"/>
                  </a:lnTo>
                  <a:lnTo>
                    <a:pt x="33912" y="1262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6" name="Freeform 165"/>
          <p:cNvSpPr/>
          <p:nvPr/>
        </p:nvSpPr>
        <p:spPr>
          <a:xfrm>
            <a:off x="647050" y="4492743"/>
            <a:ext cx="295461" cy="380176"/>
          </a:xfrm>
          <a:custGeom>
            <a:avLst/>
            <a:gdLst/>
            <a:ahLst/>
            <a:cxnLst/>
            <a:rect l="0" t="0" r="0" b="0"/>
            <a:pathLst>
              <a:path w="295461" h="380176">
                <a:moveTo>
                  <a:pt x="247872" y="76624"/>
                </a:moveTo>
                <a:lnTo>
                  <a:pt x="190307" y="21399"/>
                </a:lnTo>
                <a:lnTo>
                  <a:pt x="141939" y="0"/>
                </a:lnTo>
                <a:lnTo>
                  <a:pt x="105220" y="239"/>
                </a:lnTo>
                <a:lnTo>
                  <a:pt x="48455" y="14024"/>
                </a:lnTo>
                <a:lnTo>
                  <a:pt x="37719" y="17343"/>
                </a:lnTo>
                <a:lnTo>
                  <a:pt x="19550" y="30390"/>
                </a:lnTo>
                <a:lnTo>
                  <a:pt x="11429" y="38783"/>
                </a:lnTo>
                <a:lnTo>
                  <a:pt x="2406" y="60586"/>
                </a:lnTo>
                <a:lnTo>
                  <a:pt x="0" y="72951"/>
                </a:lnTo>
                <a:lnTo>
                  <a:pt x="1905" y="83534"/>
                </a:lnTo>
                <a:lnTo>
                  <a:pt x="13381" y="101533"/>
                </a:lnTo>
                <a:lnTo>
                  <a:pt x="33984" y="124819"/>
                </a:lnTo>
                <a:lnTo>
                  <a:pt x="54155" y="133139"/>
                </a:lnTo>
                <a:lnTo>
                  <a:pt x="110448" y="147324"/>
                </a:lnTo>
                <a:lnTo>
                  <a:pt x="169160" y="164429"/>
                </a:lnTo>
                <a:lnTo>
                  <a:pt x="226155" y="190252"/>
                </a:lnTo>
                <a:lnTo>
                  <a:pt x="246409" y="200825"/>
                </a:lnTo>
                <a:lnTo>
                  <a:pt x="285822" y="240595"/>
                </a:lnTo>
                <a:lnTo>
                  <a:pt x="293984" y="264534"/>
                </a:lnTo>
                <a:lnTo>
                  <a:pt x="295460" y="307776"/>
                </a:lnTo>
                <a:lnTo>
                  <a:pt x="293635" y="321973"/>
                </a:lnTo>
                <a:lnTo>
                  <a:pt x="282249" y="343986"/>
                </a:lnTo>
                <a:lnTo>
                  <a:pt x="265490" y="360398"/>
                </a:lnTo>
                <a:lnTo>
                  <a:pt x="246344" y="371592"/>
                </a:lnTo>
                <a:lnTo>
                  <a:pt x="210244" y="378882"/>
                </a:lnTo>
                <a:lnTo>
                  <a:pt x="150059" y="380175"/>
                </a:lnTo>
                <a:lnTo>
                  <a:pt x="90928" y="367217"/>
                </a:lnTo>
                <a:lnTo>
                  <a:pt x="58359" y="36089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686598" y="178984"/>
            <a:ext cx="8752481" cy="1400291"/>
            <a:chOff x="686598" y="178984"/>
            <a:chExt cx="8752481" cy="1400291"/>
          </a:xfrm>
        </p:grpSpPr>
        <p:sp>
          <p:nvSpPr>
            <p:cNvPr id="2" name="Freeform 1"/>
            <p:cNvSpPr/>
            <p:nvPr/>
          </p:nvSpPr>
          <p:spPr>
            <a:xfrm>
              <a:off x="686598" y="326383"/>
              <a:ext cx="386623" cy="550145"/>
            </a:xfrm>
            <a:custGeom>
              <a:avLst/>
              <a:gdLst/>
              <a:ahLst/>
              <a:cxnLst/>
              <a:rect l="0" t="0" r="0" b="0"/>
              <a:pathLst>
                <a:path w="386623" h="550145">
                  <a:moveTo>
                    <a:pt x="39868" y="0"/>
                  </a:moveTo>
                  <a:lnTo>
                    <a:pt x="28689" y="16768"/>
                  </a:lnTo>
                  <a:lnTo>
                    <a:pt x="19592" y="70686"/>
                  </a:lnTo>
                  <a:lnTo>
                    <a:pt x="12153" y="119340"/>
                  </a:lnTo>
                  <a:lnTo>
                    <a:pt x="8259" y="166251"/>
                  </a:lnTo>
                  <a:lnTo>
                    <a:pt x="1387" y="222395"/>
                  </a:lnTo>
                  <a:lnTo>
                    <a:pt x="0" y="277765"/>
                  </a:lnTo>
                  <a:lnTo>
                    <a:pt x="6478" y="336934"/>
                  </a:lnTo>
                  <a:lnTo>
                    <a:pt x="15807" y="389691"/>
                  </a:lnTo>
                  <a:lnTo>
                    <a:pt x="28319" y="429759"/>
                  </a:lnTo>
                  <a:lnTo>
                    <a:pt x="67116" y="492970"/>
                  </a:lnTo>
                  <a:lnTo>
                    <a:pt x="88756" y="520282"/>
                  </a:lnTo>
                  <a:lnTo>
                    <a:pt x="115574" y="537603"/>
                  </a:lnTo>
                  <a:lnTo>
                    <a:pt x="145747" y="550144"/>
                  </a:lnTo>
                  <a:lnTo>
                    <a:pt x="188093" y="550090"/>
                  </a:lnTo>
                  <a:lnTo>
                    <a:pt x="226506" y="542665"/>
                  </a:lnTo>
                  <a:lnTo>
                    <a:pt x="260115" y="521878"/>
                  </a:lnTo>
                  <a:lnTo>
                    <a:pt x="313497" y="470064"/>
                  </a:lnTo>
                  <a:lnTo>
                    <a:pt x="350111" y="416896"/>
                  </a:lnTo>
                  <a:lnTo>
                    <a:pt x="367058" y="369709"/>
                  </a:lnTo>
                  <a:lnTo>
                    <a:pt x="379489" y="318684"/>
                  </a:lnTo>
                  <a:lnTo>
                    <a:pt x="384991" y="260931"/>
                  </a:lnTo>
                  <a:lnTo>
                    <a:pt x="386622" y="199365"/>
                  </a:lnTo>
                  <a:lnTo>
                    <a:pt x="381516" y="142259"/>
                  </a:lnTo>
                  <a:lnTo>
                    <a:pt x="377715" y="78967"/>
                  </a:lnTo>
                  <a:lnTo>
                    <a:pt x="37678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91853" y="526424"/>
              <a:ext cx="230089" cy="242157"/>
            </a:xfrm>
            <a:custGeom>
              <a:avLst/>
              <a:gdLst/>
              <a:ahLst/>
              <a:cxnLst/>
              <a:rect l="0" t="0" r="0" b="0"/>
              <a:pathLst>
                <a:path w="230089" h="242157">
                  <a:moveTo>
                    <a:pt x="113680" y="0"/>
                  </a:moveTo>
                  <a:lnTo>
                    <a:pt x="64749" y="3120"/>
                  </a:lnTo>
                  <a:lnTo>
                    <a:pt x="23143" y="14573"/>
                  </a:lnTo>
                  <a:lnTo>
                    <a:pt x="11208" y="20244"/>
                  </a:lnTo>
                  <a:lnTo>
                    <a:pt x="4421" y="28704"/>
                  </a:lnTo>
                  <a:lnTo>
                    <a:pt x="0" y="50582"/>
                  </a:lnTo>
                  <a:lnTo>
                    <a:pt x="2798" y="59458"/>
                  </a:lnTo>
                  <a:lnTo>
                    <a:pt x="8174" y="66545"/>
                  </a:lnTo>
                  <a:lnTo>
                    <a:pt x="32506" y="82108"/>
                  </a:lnTo>
                  <a:lnTo>
                    <a:pt x="53036" y="89135"/>
                  </a:lnTo>
                  <a:lnTo>
                    <a:pt x="112395" y="99606"/>
                  </a:lnTo>
                  <a:lnTo>
                    <a:pt x="166154" y="119110"/>
                  </a:lnTo>
                  <a:lnTo>
                    <a:pt x="210537" y="151343"/>
                  </a:lnTo>
                  <a:lnTo>
                    <a:pt x="225358" y="165140"/>
                  </a:lnTo>
                  <a:lnTo>
                    <a:pt x="229076" y="174434"/>
                  </a:lnTo>
                  <a:lnTo>
                    <a:pt x="230088" y="197239"/>
                  </a:lnTo>
                  <a:lnTo>
                    <a:pt x="223519" y="216734"/>
                  </a:lnTo>
                  <a:lnTo>
                    <a:pt x="218491" y="225208"/>
                  </a:lnTo>
                  <a:lnTo>
                    <a:pt x="210461" y="230857"/>
                  </a:lnTo>
                  <a:lnTo>
                    <a:pt x="176801" y="238808"/>
                  </a:lnTo>
                  <a:lnTo>
                    <a:pt x="129745" y="241495"/>
                  </a:lnTo>
                  <a:lnTo>
                    <a:pt x="103152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91835" y="529498"/>
              <a:ext cx="170333" cy="218026"/>
            </a:xfrm>
            <a:custGeom>
              <a:avLst/>
              <a:gdLst/>
              <a:ahLst/>
              <a:cxnLst/>
              <a:rect l="0" t="0" r="0" b="0"/>
              <a:pathLst>
                <a:path w="170333" h="218026">
                  <a:moveTo>
                    <a:pt x="3211" y="91683"/>
                  </a:moveTo>
                  <a:lnTo>
                    <a:pt x="61828" y="86094"/>
                  </a:lnTo>
                  <a:lnTo>
                    <a:pt x="118425" y="70352"/>
                  </a:lnTo>
                  <a:lnTo>
                    <a:pt x="161020" y="50945"/>
                  </a:lnTo>
                  <a:lnTo>
                    <a:pt x="166909" y="43467"/>
                  </a:lnTo>
                  <a:lnTo>
                    <a:pt x="169665" y="34972"/>
                  </a:lnTo>
                  <a:lnTo>
                    <a:pt x="170332" y="25800"/>
                  </a:lnTo>
                  <a:lnTo>
                    <a:pt x="166098" y="18515"/>
                  </a:lnTo>
                  <a:lnTo>
                    <a:pt x="148915" y="7301"/>
                  </a:lnTo>
                  <a:lnTo>
                    <a:pt x="112933" y="0"/>
                  </a:lnTo>
                  <a:lnTo>
                    <a:pt x="72636" y="9016"/>
                  </a:lnTo>
                  <a:lnTo>
                    <a:pt x="42239" y="26505"/>
                  </a:lnTo>
                  <a:lnTo>
                    <a:pt x="18415" y="57683"/>
                  </a:lnTo>
                  <a:lnTo>
                    <a:pt x="2127" y="90968"/>
                  </a:lnTo>
                  <a:lnTo>
                    <a:pt x="0" y="112422"/>
                  </a:lnTo>
                  <a:lnTo>
                    <a:pt x="8166" y="154791"/>
                  </a:lnTo>
                  <a:lnTo>
                    <a:pt x="23267" y="180832"/>
                  </a:lnTo>
                  <a:lnTo>
                    <a:pt x="48148" y="203365"/>
                  </a:lnTo>
                  <a:lnTo>
                    <a:pt x="70756" y="211509"/>
                  </a:lnTo>
                  <a:lnTo>
                    <a:pt x="119025" y="218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10943" y="546877"/>
              <a:ext cx="150563" cy="407609"/>
            </a:xfrm>
            <a:custGeom>
              <a:avLst/>
              <a:gdLst/>
              <a:ahLst/>
              <a:cxnLst/>
              <a:rect l="0" t="0" r="0" b="0"/>
              <a:pathLst>
                <a:path w="150563" h="407609">
                  <a:moveTo>
                    <a:pt x="0" y="158532"/>
                  </a:moveTo>
                  <a:lnTo>
                    <a:pt x="11452" y="207463"/>
                  </a:lnTo>
                  <a:lnTo>
                    <a:pt x="21330" y="255308"/>
                  </a:lnTo>
                  <a:lnTo>
                    <a:pt x="35149" y="318288"/>
                  </a:lnTo>
                  <a:lnTo>
                    <a:pt x="47973" y="375789"/>
                  </a:lnTo>
                  <a:lnTo>
                    <a:pt x="50567" y="404049"/>
                  </a:lnTo>
                  <a:lnTo>
                    <a:pt x="50089" y="407608"/>
                  </a:lnTo>
                  <a:lnTo>
                    <a:pt x="46438" y="395964"/>
                  </a:lnTo>
                  <a:lnTo>
                    <a:pt x="39564" y="339090"/>
                  </a:lnTo>
                  <a:lnTo>
                    <a:pt x="33161" y="284535"/>
                  </a:lnTo>
                  <a:lnTo>
                    <a:pt x="32052" y="234600"/>
                  </a:lnTo>
                  <a:lnTo>
                    <a:pt x="26134" y="182760"/>
                  </a:lnTo>
                  <a:lnTo>
                    <a:pt x="22060" y="121247"/>
                  </a:lnTo>
                  <a:lnTo>
                    <a:pt x="24374" y="67156"/>
                  </a:lnTo>
                  <a:lnTo>
                    <a:pt x="35750" y="22329"/>
                  </a:lnTo>
                  <a:lnTo>
                    <a:pt x="41381" y="13918"/>
                  </a:lnTo>
                  <a:lnTo>
                    <a:pt x="56996" y="1452"/>
                  </a:lnTo>
                  <a:lnTo>
                    <a:pt x="64903" y="0"/>
                  </a:lnTo>
                  <a:lnTo>
                    <a:pt x="72514" y="1371"/>
                  </a:lnTo>
                  <a:lnTo>
                    <a:pt x="88380" y="10304"/>
                  </a:lnTo>
                  <a:lnTo>
                    <a:pt x="131828" y="48935"/>
                  </a:lnTo>
                  <a:lnTo>
                    <a:pt x="148374" y="81735"/>
                  </a:lnTo>
                  <a:lnTo>
                    <a:pt x="150562" y="104513"/>
                  </a:lnTo>
                  <a:lnTo>
                    <a:pt x="149507" y="115500"/>
                  </a:lnTo>
                  <a:lnTo>
                    <a:pt x="138977" y="133947"/>
                  </a:lnTo>
                  <a:lnTo>
                    <a:pt x="131256" y="142142"/>
                  </a:lnTo>
                  <a:lnTo>
                    <a:pt x="110198" y="151248"/>
                  </a:lnTo>
                  <a:lnTo>
                    <a:pt x="63171" y="158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35228" y="563701"/>
              <a:ext cx="238969" cy="183823"/>
            </a:xfrm>
            <a:custGeom>
              <a:avLst/>
              <a:gdLst/>
              <a:ahLst/>
              <a:cxnLst/>
              <a:rect l="0" t="0" r="0" b="0"/>
              <a:pathLst>
                <a:path w="238969" h="183823">
                  <a:moveTo>
                    <a:pt x="154740" y="57480"/>
                  </a:moveTo>
                  <a:lnTo>
                    <a:pt x="125432" y="13517"/>
                  </a:lnTo>
                  <a:lnTo>
                    <a:pt x="116484" y="7114"/>
                  </a:lnTo>
                  <a:lnTo>
                    <a:pt x="94064" y="0"/>
                  </a:lnTo>
                  <a:lnTo>
                    <a:pt x="55134" y="1584"/>
                  </a:lnTo>
                  <a:lnTo>
                    <a:pt x="34042" y="9631"/>
                  </a:lnTo>
                  <a:lnTo>
                    <a:pt x="25141" y="15052"/>
                  </a:lnTo>
                  <a:lnTo>
                    <a:pt x="12133" y="30434"/>
                  </a:lnTo>
                  <a:lnTo>
                    <a:pt x="3622" y="50139"/>
                  </a:lnTo>
                  <a:lnTo>
                    <a:pt x="0" y="87540"/>
                  </a:lnTo>
                  <a:lnTo>
                    <a:pt x="6986" y="125918"/>
                  </a:lnTo>
                  <a:lnTo>
                    <a:pt x="17322" y="144829"/>
                  </a:lnTo>
                  <a:lnTo>
                    <a:pt x="26863" y="150807"/>
                  </a:lnTo>
                  <a:lnTo>
                    <a:pt x="53062" y="157450"/>
                  </a:lnTo>
                  <a:lnTo>
                    <a:pt x="74845" y="154164"/>
                  </a:lnTo>
                  <a:lnTo>
                    <a:pt x="100262" y="139159"/>
                  </a:lnTo>
                  <a:lnTo>
                    <a:pt x="114150" y="125367"/>
                  </a:lnTo>
                  <a:lnTo>
                    <a:pt x="137880" y="74517"/>
                  </a:lnTo>
                  <a:lnTo>
                    <a:pt x="136617" y="86704"/>
                  </a:lnTo>
                  <a:lnTo>
                    <a:pt x="143781" y="112542"/>
                  </a:lnTo>
                  <a:lnTo>
                    <a:pt x="161372" y="141255"/>
                  </a:lnTo>
                  <a:lnTo>
                    <a:pt x="188291" y="163930"/>
                  </a:lnTo>
                  <a:lnTo>
                    <a:pt x="222589" y="179546"/>
                  </a:lnTo>
                  <a:lnTo>
                    <a:pt x="238968" y="1838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26839" y="515896"/>
              <a:ext cx="94757" cy="216235"/>
            </a:xfrm>
            <a:custGeom>
              <a:avLst/>
              <a:gdLst/>
              <a:ahLst/>
              <a:cxnLst/>
              <a:rect l="0" t="0" r="0" b="0"/>
              <a:pathLst>
                <a:path w="94757" h="216235">
                  <a:moveTo>
                    <a:pt x="0" y="84228"/>
                  </a:moveTo>
                  <a:lnTo>
                    <a:pt x="17958" y="138103"/>
                  </a:lnTo>
                  <a:lnTo>
                    <a:pt x="39810" y="198980"/>
                  </a:lnTo>
                  <a:lnTo>
                    <a:pt x="51229" y="215557"/>
                  </a:lnTo>
                  <a:lnTo>
                    <a:pt x="54040" y="216234"/>
                  </a:lnTo>
                  <a:lnTo>
                    <a:pt x="54744" y="212007"/>
                  </a:lnTo>
                  <a:lnTo>
                    <a:pt x="41374" y="157129"/>
                  </a:lnTo>
                  <a:lnTo>
                    <a:pt x="25639" y="104010"/>
                  </a:lnTo>
                  <a:lnTo>
                    <a:pt x="23584" y="65263"/>
                  </a:lnTo>
                  <a:lnTo>
                    <a:pt x="27250" y="37974"/>
                  </a:lnTo>
                  <a:lnTo>
                    <a:pt x="32204" y="27656"/>
                  </a:lnTo>
                  <a:lnTo>
                    <a:pt x="47069" y="13071"/>
                  </a:lnTo>
                  <a:lnTo>
                    <a:pt x="65373" y="580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98513" y="552615"/>
              <a:ext cx="162400" cy="184380"/>
            </a:xfrm>
            <a:custGeom>
              <a:avLst/>
              <a:gdLst/>
              <a:ahLst/>
              <a:cxnLst/>
              <a:rect l="0" t="0" r="0" b="0"/>
              <a:pathLst>
                <a:path w="162400" h="184380">
                  <a:moveTo>
                    <a:pt x="7310" y="79094"/>
                  </a:moveTo>
                  <a:lnTo>
                    <a:pt x="50002" y="82214"/>
                  </a:lnTo>
                  <a:lnTo>
                    <a:pt x="71908" y="85160"/>
                  </a:lnTo>
                  <a:lnTo>
                    <a:pt x="132222" y="74535"/>
                  </a:lnTo>
                  <a:lnTo>
                    <a:pt x="159225" y="59156"/>
                  </a:lnTo>
                  <a:lnTo>
                    <a:pt x="162399" y="51764"/>
                  </a:lnTo>
                  <a:lnTo>
                    <a:pt x="162175" y="43327"/>
                  </a:lnTo>
                  <a:lnTo>
                    <a:pt x="159687" y="34192"/>
                  </a:lnTo>
                  <a:lnTo>
                    <a:pt x="147563" y="17804"/>
                  </a:lnTo>
                  <a:lnTo>
                    <a:pt x="139416" y="10158"/>
                  </a:lnTo>
                  <a:lnTo>
                    <a:pt x="114767" y="1663"/>
                  </a:lnTo>
                  <a:lnTo>
                    <a:pt x="71125" y="0"/>
                  </a:lnTo>
                  <a:lnTo>
                    <a:pt x="45031" y="5337"/>
                  </a:lnTo>
                  <a:lnTo>
                    <a:pt x="25635" y="15508"/>
                  </a:lnTo>
                  <a:lnTo>
                    <a:pt x="12335" y="34066"/>
                  </a:lnTo>
                  <a:lnTo>
                    <a:pt x="3694" y="57912"/>
                  </a:lnTo>
                  <a:lnTo>
                    <a:pt x="0" y="96475"/>
                  </a:lnTo>
                  <a:lnTo>
                    <a:pt x="3281" y="119574"/>
                  </a:lnTo>
                  <a:lnTo>
                    <a:pt x="11759" y="138420"/>
                  </a:lnTo>
                  <a:lnTo>
                    <a:pt x="17295" y="146720"/>
                  </a:lnTo>
                  <a:lnTo>
                    <a:pt x="32805" y="159063"/>
                  </a:lnTo>
                  <a:lnTo>
                    <a:pt x="80424" y="179139"/>
                  </a:lnTo>
                  <a:lnTo>
                    <a:pt x="112595" y="184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37450" y="547326"/>
              <a:ext cx="168457" cy="179141"/>
            </a:xfrm>
            <a:custGeom>
              <a:avLst/>
              <a:gdLst/>
              <a:ahLst/>
              <a:cxnLst/>
              <a:rect l="0" t="0" r="0" b="0"/>
              <a:pathLst>
                <a:path w="168457" h="179141">
                  <a:moveTo>
                    <a:pt x="0" y="73855"/>
                  </a:moveTo>
                  <a:lnTo>
                    <a:pt x="5590" y="132472"/>
                  </a:lnTo>
                  <a:lnTo>
                    <a:pt x="9553" y="176117"/>
                  </a:lnTo>
                  <a:lnTo>
                    <a:pt x="9273" y="118380"/>
                  </a:lnTo>
                  <a:lnTo>
                    <a:pt x="4438" y="85098"/>
                  </a:lnTo>
                  <a:lnTo>
                    <a:pt x="7042" y="63644"/>
                  </a:lnTo>
                  <a:lnTo>
                    <a:pt x="20674" y="31835"/>
                  </a:lnTo>
                  <a:lnTo>
                    <a:pt x="39531" y="5772"/>
                  </a:lnTo>
                  <a:lnTo>
                    <a:pt x="47411" y="1560"/>
                  </a:lnTo>
                  <a:lnTo>
                    <a:pt x="65526" y="0"/>
                  </a:lnTo>
                  <a:lnTo>
                    <a:pt x="95454" y="11288"/>
                  </a:lnTo>
                  <a:lnTo>
                    <a:pt x="143335" y="49650"/>
                  </a:lnTo>
                  <a:lnTo>
                    <a:pt x="159193" y="76042"/>
                  </a:lnTo>
                  <a:lnTo>
                    <a:pt x="166627" y="124806"/>
                  </a:lnTo>
                  <a:lnTo>
                    <a:pt x="168456" y="179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00663" y="326383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21057" y="0"/>
                  </a:moveTo>
                  <a:lnTo>
                    <a:pt x="6402" y="49552"/>
                  </a:lnTo>
                  <a:lnTo>
                    <a:pt x="1897" y="100080"/>
                  </a:lnTo>
                  <a:lnTo>
                    <a:pt x="561" y="159505"/>
                  </a:lnTo>
                  <a:lnTo>
                    <a:pt x="5755" y="221566"/>
                  </a:lnTo>
                  <a:lnTo>
                    <a:pt x="9114" y="278819"/>
                  </a:lnTo>
                  <a:lnTo>
                    <a:pt x="4520" y="332827"/>
                  </a:lnTo>
                  <a:lnTo>
                    <a:pt x="892" y="390394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58549" y="494839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99311" y="0"/>
                  </a:lnTo>
                  <a:lnTo>
                    <a:pt x="463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70018" y="336911"/>
              <a:ext cx="157029" cy="389556"/>
            </a:xfrm>
            <a:custGeom>
              <a:avLst/>
              <a:gdLst/>
              <a:ahLst/>
              <a:cxnLst/>
              <a:rect l="0" t="0" r="0" b="0"/>
              <a:pathLst>
                <a:path w="157029" h="389556">
                  <a:moveTo>
                    <a:pt x="20158" y="0"/>
                  </a:moveTo>
                  <a:lnTo>
                    <a:pt x="3369" y="63451"/>
                  </a:lnTo>
                  <a:lnTo>
                    <a:pt x="1535" y="110957"/>
                  </a:lnTo>
                  <a:lnTo>
                    <a:pt x="6711" y="162078"/>
                  </a:lnTo>
                  <a:lnTo>
                    <a:pt x="7595" y="214270"/>
                  </a:lnTo>
                  <a:lnTo>
                    <a:pt x="2137" y="266779"/>
                  </a:lnTo>
                  <a:lnTo>
                    <a:pt x="0" y="318212"/>
                  </a:lnTo>
                  <a:lnTo>
                    <a:pt x="537" y="355418"/>
                  </a:lnTo>
                  <a:lnTo>
                    <a:pt x="2398" y="356268"/>
                  </a:lnTo>
                  <a:lnTo>
                    <a:pt x="4808" y="353326"/>
                  </a:lnTo>
                  <a:lnTo>
                    <a:pt x="20385" y="294930"/>
                  </a:lnTo>
                  <a:lnTo>
                    <a:pt x="43902" y="245293"/>
                  </a:lnTo>
                  <a:lnTo>
                    <a:pt x="50025" y="237228"/>
                  </a:lnTo>
                  <a:lnTo>
                    <a:pt x="57617" y="233022"/>
                  </a:lnTo>
                  <a:lnTo>
                    <a:pt x="75411" y="231467"/>
                  </a:lnTo>
                  <a:lnTo>
                    <a:pt x="91898" y="237795"/>
                  </a:lnTo>
                  <a:lnTo>
                    <a:pt x="107024" y="249576"/>
                  </a:lnTo>
                  <a:lnTo>
                    <a:pt x="127525" y="277110"/>
                  </a:lnTo>
                  <a:lnTo>
                    <a:pt x="149359" y="335738"/>
                  </a:lnTo>
                  <a:lnTo>
                    <a:pt x="157028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24925" y="494475"/>
              <a:ext cx="132497" cy="231992"/>
            </a:xfrm>
            <a:custGeom>
              <a:avLst/>
              <a:gdLst/>
              <a:ahLst/>
              <a:cxnLst/>
              <a:rect l="0" t="0" r="0" b="0"/>
              <a:pathLst>
                <a:path w="132497" h="231992">
                  <a:moveTo>
                    <a:pt x="17935" y="105649"/>
                  </a:moveTo>
                  <a:lnTo>
                    <a:pt x="71810" y="86521"/>
                  </a:lnTo>
                  <a:lnTo>
                    <a:pt x="123382" y="55846"/>
                  </a:lnTo>
                  <a:lnTo>
                    <a:pt x="129177" y="47880"/>
                  </a:lnTo>
                  <a:lnTo>
                    <a:pt x="131870" y="39060"/>
                  </a:lnTo>
                  <a:lnTo>
                    <a:pt x="132496" y="29671"/>
                  </a:lnTo>
                  <a:lnTo>
                    <a:pt x="126952" y="12999"/>
                  </a:lnTo>
                  <a:lnTo>
                    <a:pt x="122199" y="5278"/>
                  </a:lnTo>
                  <a:lnTo>
                    <a:pt x="113180" y="1300"/>
                  </a:lnTo>
                  <a:lnTo>
                    <a:pt x="87562" y="0"/>
                  </a:lnTo>
                  <a:lnTo>
                    <a:pt x="51433" y="11435"/>
                  </a:lnTo>
                  <a:lnTo>
                    <a:pt x="24091" y="29640"/>
                  </a:lnTo>
                  <a:lnTo>
                    <a:pt x="11702" y="49251"/>
                  </a:lnTo>
                  <a:lnTo>
                    <a:pt x="3467" y="74734"/>
                  </a:lnTo>
                  <a:lnTo>
                    <a:pt x="0" y="119626"/>
                  </a:lnTo>
                  <a:lnTo>
                    <a:pt x="7031" y="156193"/>
                  </a:lnTo>
                  <a:lnTo>
                    <a:pt x="17378" y="178416"/>
                  </a:lnTo>
                  <a:lnTo>
                    <a:pt x="32895" y="193752"/>
                  </a:lnTo>
                  <a:lnTo>
                    <a:pt x="64482" y="208962"/>
                  </a:lnTo>
                  <a:lnTo>
                    <a:pt x="85415" y="217077"/>
                  </a:lnTo>
                  <a:lnTo>
                    <a:pt x="102163" y="2319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55665" y="457664"/>
              <a:ext cx="195911" cy="220885"/>
            </a:xfrm>
            <a:custGeom>
              <a:avLst/>
              <a:gdLst/>
              <a:ahLst/>
              <a:cxnLst/>
              <a:rect l="0" t="0" r="0" b="0"/>
              <a:pathLst>
                <a:path w="195911" h="220885">
                  <a:moveTo>
                    <a:pt x="124107" y="5589"/>
                  </a:moveTo>
                  <a:lnTo>
                    <a:pt x="107339" y="0"/>
                  </a:lnTo>
                  <a:lnTo>
                    <a:pt x="89748" y="3495"/>
                  </a:lnTo>
                  <a:lnTo>
                    <a:pt x="63234" y="18617"/>
                  </a:lnTo>
                  <a:lnTo>
                    <a:pt x="37440" y="34796"/>
                  </a:lnTo>
                  <a:lnTo>
                    <a:pt x="18908" y="45476"/>
                  </a:lnTo>
                  <a:lnTo>
                    <a:pt x="2873" y="61921"/>
                  </a:lnTo>
                  <a:lnTo>
                    <a:pt x="0" y="70050"/>
                  </a:lnTo>
                  <a:lnTo>
                    <a:pt x="425" y="77809"/>
                  </a:lnTo>
                  <a:lnTo>
                    <a:pt x="3047" y="85321"/>
                  </a:lnTo>
                  <a:lnTo>
                    <a:pt x="9475" y="90330"/>
                  </a:lnTo>
                  <a:lnTo>
                    <a:pt x="66449" y="104616"/>
                  </a:lnTo>
                  <a:lnTo>
                    <a:pt x="126566" y="124623"/>
                  </a:lnTo>
                  <a:lnTo>
                    <a:pt x="160710" y="143414"/>
                  </a:lnTo>
                  <a:lnTo>
                    <a:pt x="185645" y="166919"/>
                  </a:lnTo>
                  <a:lnTo>
                    <a:pt x="193208" y="176314"/>
                  </a:lnTo>
                  <a:lnTo>
                    <a:pt x="195910" y="186086"/>
                  </a:lnTo>
                  <a:lnTo>
                    <a:pt x="192674" y="206303"/>
                  </a:lnTo>
                  <a:lnTo>
                    <a:pt x="185026" y="213098"/>
                  </a:lnTo>
                  <a:lnTo>
                    <a:pt x="160931" y="220648"/>
                  </a:lnTo>
                  <a:lnTo>
                    <a:pt x="140083" y="220884"/>
                  </a:lnTo>
                  <a:lnTo>
                    <a:pt x="113578" y="216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51114" y="481502"/>
              <a:ext cx="172972" cy="202851"/>
            </a:xfrm>
            <a:custGeom>
              <a:avLst/>
              <a:gdLst/>
              <a:ahLst/>
              <a:cxnLst/>
              <a:rect l="0" t="0" r="0" b="0"/>
              <a:pathLst>
                <a:path w="172972" h="202851">
                  <a:moveTo>
                    <a:pt x="7643" y="65979"/>
                  </a:moveTo>
                  <a:lnTo>
                    <a:pt x="50334" y="69099"/>
                  </a:lnTo>
                  <a:lnTo>
                    <a:pt x="73410" y="72045"/>
                  </a:lnTo>
                  <a:lnTo>
                    <a:pt x="129645" y="64405"/>
                  </a:lnTo>
                  <a:lnTo>
                    <a:pt x="151943" y="57091"/>
                  </a:lnTo>
                  <a:lnTo>
                    <a:pt x="169652" y="46041"/>
                  </a:lnTo>
                  <a:lnTo>
                    <a:pt x="172971" y="38649"/>
                  </a:lnTo>
                  <a:lnTo>
                    <a:pt x="172844" y="30212"/>
                  </a:lnTo>
                  <a:lnTo>
                    <a:pt x="170419" y="21077"/>
                  </a:lnTo>
                  <a:lnTo>
                    <a:pt x="165293" y="13818"/>
                  </a:lnTo>
                  <a:lnTo>
                    <a:pt x="150239" y="2632"/>
                  </a:lnTo>
                  <a:lnTo>
                    <a:pt x="128731" y="0"/>
                  </a:lnTo>
                  <a:lnTo>
                    <a:pt x="82384" y="7843"/>
                  </a:lnTo>
                  <a:lnTo>
                    <a:pt x="50065" y="22887"/>
                  </a:lnTo>
                  <a:lnTo>
                    <a:pt x="23852" y="47752"/>
                  </a:lnTo>
                  <a:lnTo>
                    <a:pt x="6856" y="77346"/>
                  </a:lnTo>
                  <a:lnTo>
                    <a:pt x="0" y="113931"/>
                  </a:lnTo>
                  <a:lnTo>
                    <a:pt x="4636" y="134474"/>
                  </a:lnTo>
                  <a:lnTo>
                    <a:pt x="26676" y="166727"/>
                  </a:lnTo>
                  <a:lnTo>
                    <a:pt x="52277" y="182918"/>
                  </a:lnTo>
                  <a:lnTo>
                    <a:pt x="102399" y="2028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45474" y="452725"/>
              <a:ext cx="136880" cy="221099"/>
            </a:xfrm>
            <a:custGeom>
              <a:avLst/>
              <a:gdLst/>
              <a:ahLst/>
              <a:cxnLst/>
              <a:rect l="0" t="0" r="0" b="0"/>
              <a:pathLst>
                <a:path w="136880" h="221099">
                  <a:moveTo>
                    <a:pt x="102837" y="0"/>
                  </a:moveTo>
                  <a:lnTo>
                    <a:pt x="58874" y="20243"/>
                  </a:lnTo>
                  <a:lnTo>
                    <a:pt x="2979" y="59898"/>
                  </a:lnTo>
                  <a:lnTo>
                    <a:pt x="0" y="66838"/>
                  </a:lnTo>
                  <a:lnTo>
                    <a:pt x="354" y="73805"/>
                  </a:lnTo>
                  <a:lnTo>
                    <a:pt x="2929" y="80789"/>
                  </a:lnTo>
                  <a:lnTo>
                    <a:pt x="15149" y="91668"/>
                  </a:lnTo>
                  <a:lnTo>
                    <a:pt x="71872" y="115542"/>
                  </a:lnTo>
                  <a:lnTo>
                    <a:pt x="113488" y="129798"/>
                  </a:lnTo>
                  <a:lnTo>
                    <a:pt x="128237" y="143086"/>
                  </a:lnTo>
                  <a:lnTo>
                    <a:pt x="133808" y="151542"/>
                  </a:lnTo>
                  <a:lnTo>
                    <a:pt x="136879" y="173417"/>
                  </a:lnTo>
                  <a:lnTo>
                    <a:pt x="136060" y="185801"/>
                  </a:lnTo>
                  <a:lnTo>
                    <a:pt x="130835" y="195227"/>
                  </a:lnTo>
                  <a:lnTo>
                    <a:pt x="112551" y="208820"/>
                  </a:lnTo>
                  <a:lnTo>
                    <a:pt x="50188" y="219481"/>
                  </a:lnTo>
                  <a:lnTo>
                    <a:pt x="29137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24280" y="178984"/>
              <a:ext cx="50498" cy="442198"/>
            </a:xfrm>
            <a:custGeom>
              <a:avLst/>
              <a:gdLst/>
              <a:ahLst/>
              <a:cxnLst/>
              <a:rect l="0" t="0" r="0" b="0"/>
              <a:pathLst>
                <a:path w="50498" h="442198">
                  <a:moveTo>
                    <a:pt x="8383" y="0"/>
                  </a:moveTo>
                  <a:lnTo>
                    <a:pt x="1147" y="28726"/>
                  </a:lnTo>
                  <a:lnTo>
                    <a:pt x="0" y="79091"/>
                  </a:lnTo>
                  <a:lnTo>
                    <a:pt x="6549" y="138468"/>
                  </a:lnTo>
                  <a:lnTo>
                    <a:pt x="15898" y="200515"/>
                  </a:lnTo>
                  <a:lnTo>
                    <a:pt x="26077" y="262183"/>
                  </a:lnTo>
                  <a:lnTo>
                    <a:pt x="36503" y="316850"/>
                  </a:lnTo>
                  <a:lnTo>
                    <a:pt x="47386" y="377836"/>
                  </a:lnTo>
                  <a:lnTo>
                    <a:pt x="49575" y="414548"/>
                  </a:lnTo>
                  <a:lnTo>
                    <a:pt x="50497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06321" y="368497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37534" y="0"/>
                  </a:lnTo>
                  <a:lnTo>
                    <a:pt x="182231" y="5589"/>
                  </a:lnTo>
                  <a:lnTo>
                    <a:pt x="123041" y="10723"/>
                  </a:lnTo>
                  <a:lnTo>
                    <a:pt x="68888" y="18669"/>
                  </a:lnTo>
                  <a:lnTo>
                    <a:pt x="28990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13978" y="442196"/>
              <a:ext cx="147294" cy="172515"/>
            </a:xfrm>
            <a:custGeom>
              <a:avLst/>
              <a:gdLst/>
              <a:ahLst/>
              <a:cxnLst/>
              <a:rect l="0" t="0" r="0" b="0"/>
              <a:pathLst>
                <a:path w="147294" h="172515">
                  <a:moveTo>
                    <a:pt x="29255" y="10529"/>
                  </a:moveTo>
                  <a:lnTo>
                    <a:pt x="13614" y="28510"/>
                  </a:lnTo>
                  <a:lnTo>
                    <a:pt x="5536" y="45426"/>
                  </a:lnTo>
                  <a:lnTo>
                    <a:pt x="0" y="85860"/>
                  </a:lnTo>
                  <a:lnTo>
                    <a:pt x="3949" y="123706"/>
                  </a:lnTo>
                  <a:lnTo>
                    <a:pt x="18117" y="157147"/>
                  </a:lnTo>
                  <a:lnTo>
                    <a:pt x="26509" y="164426"/>
                  </a:lnTo>
                  <a:lnTo>
                    <a:pt x="48312" y="172514"/>
                  </a:lnTo>
                  <a:lnTo>
                    <a:pt x="73599" y="169870"/>
                  </a:lnTo>
                  <a:lnTo>
                    <a:pt x="122372" y="149108"/>
                  </a:lnTo>
                  <a:lnTo>
                    <a:pt x="138101" y="132951"/>
                  </a:lnTo>
                  <a:lnTo>
                    <a:pt x="143933" y="123729"/>
                  </a:lnTo>
                  <a:lnTo>
                    <a:pt x="147293" y="104124"/>
                  </a:lnTo>
                  <a:lnTo>
                    <a:pt x="146552" y="93983"/>
                  </a:lnTo>
                  <a:lnTo>
                    <a:pt x="139489" y="76475"/>
                  </a:lnTo>
                  <a:lnTo>
                    <a:pt x="95609" y="24729"/>
                  </a:lnTo>
                  <a:lnTo>
                    <a:pt x="503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16670" y="430806"/>
              <a:ext cx="300388" cy="169319"/>
            </a:xfrm>
            <a:custGeom>
              <a:avLst/>
              <a:gdLst/>
              <a:ahLst/>
              <a:cxnLst/>
              <a:rect l="0" t="0" r="0" b="0"/>
              <a:pathLst>
                <a:path w="300388" h="169319">
                  <a:moveTo>
                    <a:pt x="5589" y="74561"/>
                  </a:moveTo>
                  <a:lnTo>
                    <a:pt x="5590" y="123492"/>
                  </a:lnTo>
                  <a:lnTo>
                    <a:pt x="4420" y="145441"/>
                  </a:lnTo>
                  <a:lnTo>
                    <a:pt x="2470" y="146381"/>
                  </a:lnTo>
                  <a:lnTo>
                    <a:pt x="0" y="143498"/>
                  </a:lnTo>
                  <a:lnTo>
                    <a:pt x="4442" y="96844"/>
                  </a:lnTo>
                  <a:lnTo>
                    <a:pt x="14478" y="51788"/>
                  </a:lnTo>
                  <a:lnTo>
                    <a:pt x="25528" y="30905"/>
                  </a:lnTo>
                  <a:lnTo>
                    <a:pt x="32919" y="25570"/>
                  </a:lnTo>
                  <a:lnTo>
                    <a:pt x="41357" y="23183"/>
                  </a:lnTo>
                  <a:lnTo>
                    <a:pt x="50492" y="22762"/>
                  </a:lnTo>
                  <a:lnTo>
                    <a:pt x="66880" y="28533"/>
                  </a:lnTo>
                  <a:lnTo>
                    <a:pt x="81962" y="40066"/>
                  </a:lnTo>
                  <a:lnTo>
                    <a:pt x="102438" y="66290"/>
                  </a:lnTo>
                  <a:lnTo>
                    <a:pt x="112194" y="86093"/>
                  </a:lnTo>
                  <a:lnTo>
                    <a:pt x="115264" y="88098"/>
                  </a:lnTo>
                  <a:lnTo>
                    <a:pt x="117310" y="84756"/>
                  </a:lnTo>
                  <a:lnTo>
                    <a:pt x="135817" y="21283"/>
                  </a:lnTo>
                  <a:lnTo>
                    <a:pt x="148866" y="6818"/>
                  </a:lnTo>
                  <a:lnTo>
                    <a:pt x="157259" y="1323"/>
                  </a:lnTo>
                  <a:lnTo>
                    <a:pt x="167534" y="0"/>
                  </a:lnTo>
                  <a:lnTo>
                    <a:pt x="191429" y="4768"/>
                  </a:lnTo>
                  <a:lnTo>
                    <a:pt x="211407" y="17806"/>
                  </a:lnTo>
                  <a:lnTo>
                    <a:pt x="265014" y="76400"/>
                  </a:lnTo>
                  <a:lnTo>
                    <a:pt x="292728" y="137894"/>
                  </a:lnTo>
                  <a:lnTo>
                    <a:pt x="300387" y="169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41013" y="436281"/>
              <a:ext cx="249786" cy="195429"/>
            </a:xfrm>
            <a:custGeom>
              <a:avLst/>
              <a:gdLst/>
              <a:ahLst/>
              <a:cxnLst/>
              <a:rect l="0" t="0" r="0" b="0"/>
              <a:pathLst>
                <a:path w="249786" h="195429">
                  <a:moveTo>
                    <a:pt x="155029" y="79615"/>
                  </a:moveTo>
                  <a:lnTo>
                    <a:pt x="134785" y="35652"/>
                  </a:lnTo>
                  <a:lnTo>
                    <a:pt x="115625" y="10957"/>
                  </a:lnTo>
                  <a:lnTo>
                    <a:pt x="95792" y="2307"/>
                  </a:lnTo>
                  <a:lnTo>
                    <a:pt x="83952" y="0"/>
                  </a:lnTo>
                  <a:lnTo>
                    <a:pt x="61438" y="3676"/>
                  </a:lnTo>
                  <a:lnTo>
                    <a:pt x="32152" y="18900"/>
                  </a:lnTo>
                  <a:lnTo>
                    <a:pt x="23978" y="25100"/>
                  </a:lnTo>
                  <a:lnTo>
                    <a:pt x="11776" y="44468"/>
                  </a:lnTo>
                  <a:lnTo>
                    <a:pt x="3623" y="68673"/>
                  </a:lnTo>
                  <a:lnTo>
                    <a:pt x="0" y="95029"/>
                  </a:lnTo>
                  <a:lnTo>
                    <a:pt x="4629" y="116101"/>
                  </a:lnTo>
                  <a:lnTo>
                    <a:pt x="26664" y="148693"/>
                  </a:lnTo>
                  <a:lnTo>
                    <a:pt x="46115" y="157110"/>
                  </a:lnTo>
                  <a:lnTo>
                    <a:pt x="57853" y="159354"/>
                  </a:lnTo>
                  <a:lnTo>
                    <a:pt x="80254" y="155609"/>
                  </a:lnTo>
                  <a:lnTo>
                    <a:pt x="100738" y="144975"/>
                  </a:lnTo>
                  <a:lnTo>
                    <a:pt x="117642" y="128551"/>
                  </a:lnTo>
                  <a:lnTo>
                    <a:pt x="134722" y="99574"/>
                  </a:lnTo>
                  <a:lnTo>
                    <a:pt x="139152" y="97600"/>
                  </a:lnTo>
                  <a:lnTo>
                    <a:pt x="143274" y="100964"/>
                  </a:lnTo>
                  <a:lnTo>
                    <a:pt x="168569" y="159478"/>
                  </a:lnTo>
                  <a:lnTo>
                    <a:pt x="182104" y="174771"/>
                  </a:lnTo>
                  <a:lnTo>
                    <a:pt x="199818" y="185467"/>
                  </a:lnTo>
                  <a:lnTo>
                    <a:pt x="249785" y="1954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380270" y="273740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7937" y="42692"/>
                  </a:lnTo>
                  <a:lnTo>
                    <a:pt x="11992" y="95521"/>
                  </a:lnTo>
                  <a:lnTo>
                    <a:pt x="10817" y="155046"/>
                  </a:lnTo>
                  <a:lnTo>
                    <a:pt x="10614" y="203607"/>
                  </a:lnTo>
                  <a:lnTo>
                    <a:pt x="7425" y="25941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430149" y="368497"/>
              <a:ext cx="108049" cy="273742"/>
            </a:xfrm>
            <a:custGeom>
              <a:avLst/>
              <a:gdLst/>
              <a:ahLst/>
              <a:cxnLst/>
              <a:rect l="0" t="0" r="0" b="0"/>
              <a:pathLst>
                <a:path w="108049" h="273742">
                  <a:moveTo>
                    <a:pt x="76462" y="0"/>
                  </a:moveTo>
                  <a:lnTo>
                    <a:pt x="47154" y="38373"/>
                  </a:lnTo>
                  <a:lnTo>
                    <a:pt x="14001" y="60569"/>
                  </a:lnTo>
                  <a:lnTo>
                    <a:pt x="2688" y="77222"/>
                  </a:lnTo>
                  <a:lnTo>
                    <a:pt x="0" y="96322"/>
                  </a:lnTo>
                  <a:lnTo>
                    <a:pt x="7806" y="137180"/>
                  </a:lnTo>
                  <a:lnTo>
                    <a:pt x="29019" y="177876"/>
                  </a:lnTo>
                  <a:lnTo>
                    <a:pt x="83547" y="238466"/>
                  </a:lnTo>
                  <a:lnTo>
                    <a:pt x="10804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581595" y="409030"/>
              <a:ext cx="151883" cy="243737"/>
            </a:xfrm>
            <a:custGeom>
              <a:avLst/>
              <a:gdLst/>
              <a:ahLst/>
              <a:cxnLst/>
              <a:rect l="0" t="0" r="0" b="0"/>
              <a:pathLst>
                <a:path w="151883" h="243737">
                  <a:moveTo>
                    <a:pt x="9244" y="127923"/>
                  </a:moveTo>
                  <a:lnTo>
                    <a:pt x="63119" y="109965"/>
                  </a:lnTo>
                  <a:lnTo>
                    <a:pt x="123996" y="88113"/>
                  </a:lnTo>
                  <a:lnTo>
                    <a:pt x="140573" y="76694"/>
                  </a:lnTo>
                  <a:lnTo>
                    <a:pt x="145930" y="68034"/>
                  </a:lnTo>
                  <a:lnTo>
                    <a:pt x="151882" y="45934"/>
                  </a:lnTo>
                  <a:lnTo>
                    <a:pt x="151129" y="35829"/>
                  </a:lnTo>
                  <a:lnTo>
                    <a:pt x="144054" y="18362"/>
                  </a:lnTo>
                  <a:lnTo>
                    <a:pt x="129991" y="5920"/>
                  </a:lnTo>
                  <a:lnTo>
                    <a:pt x="121327" y="964"/>
                  </a:lnTo>
                  <a:lnTo>
                    <a:pt x="112042" y="0"/>
                  </a:lnTo>
                  <a:lnTo>
                    <a:pt x="92367" y="5168"/>
                  </a:lnTo>
                  <a:lnTo>
                    <a:pt x="52310" y="27549"/>
                  </a:lnTo>
                  <a:lnTo>
                    <a:pt x="13341" y="61427"/>
                  </a:lnTo>
                  <a:lnTo>
                    <a:pt x="5216" y="81602"/>
                  </a:lnTo>
                  <a:lnTo>
                    <a:pt x="0" y="132681"/>
                  </a:lnTo>
                  <a:lnTo>
                    <a:pt x="4685" y="168327"/>
                  </a:lnTo>
                  <a:lnTo>
                    <a:pt x="19071" y="201116"/>
                  </a:lnTo>
                  <a:lnTo>
                    <a:pt x="34669" y="216215"/>
                  </a:lnTo>
                  <a:lnTo>
                    <a:pt x="93472" y="2437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138321" y="221098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10528" y="0"/>
                  </a:moveTo>
                  <a:lnTo>
                    <a:pt x="10528" y="58617"/>
                  </a:lnTo>
                  <a:lnTo>
                    <a:pt x="10528" y="104585"/>
                  </a:lnTo>
                  <a:lnTo>
                    <a:pt x="10528" y="160840"/>
                  </a:lnTo>
                  <a:lnTo>
                    <a:pt x="10528" y="221961"/>
                  </a:lnTo>
                  <a:lnTo>
                    <a:pt x="10528" y="278936"/>
                  </a:lnTo>
                  <a:lnTo>
                    <a:pt x="9358" y="33867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33036" y="400082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1953" y="0"/>
                  </a:lnTo>
                  <a:lnTo>
                    <a:pt x="100395" y="0"/>
                  </a:lnTo>
                  <a:lnTo>
                    <a:pt x="406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264663" y="221098"/>
              <a:ext cx="168457" cy="368498"/>
            </a:xfrm>
            <a:custGeom>
              <a:avLst/>
              <a:gdLst/>
              <a:ahLst/>
              <a:cxnLst/>
              <a:rect l="0" t="0" r="0" b="0"/>
              <a:pathLst>
                <a:path w="168457" h="368498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6331"/>
                  </a:lnTo>
                  <a:lnTo>
                    <a:pt x="5590" y="216624"/>
                  </a:lnTo>
                  <a:lnTo>
                    <a:pt x="9553" y="279139"/>
                  </a:lnTo>
                  <a:lnTo>
                    <a:pt x="10240" y="329283"/>
                  </a:lnTo>
                  <a:lnTo>
                    <a:pt x="10443" y="363767"/>
                  </a:lnTo>
                  <a:lnTo>
                    <a:pt x="11691" y="307588"/>
                  </a:lnTo>
                  <a:lnTo>
                    <a:pt x="20101" y="274411"/>
                  </a:lnTo>
                  <a:lnTo>
                    <a:pt x="38061" y="243524"/>
                  </a:lnTo>
                  <a:lnTo>
                    <a:pt x="55521" y="226776"/>
                  </a:lnTo>
                  <a:lnTo>
                    <a:pt x="66260" y="222544"/>
                  </a:lnTo>
                  <a:lnTo>
                    <a:pt x="90670" y="220961"/>
                  </a:lnTo>
                  <a:lnTo>
                    <a:pt x="100220" y="224516"/>
                  </a:lnTo>
                  <a:lnTo>
                    <a:pt x="113952" y="237825"/>
                  </a:lnTo>
                  <a:lnTo>
                    <a:pt x="145498" y="295342"/>
                  </a:lnTo>
                  <a:lnTo>
                    <a:pt x="162708" y="335850"/>
                  </a:lnTo>
                  <a:lnTo>
                    <a:pt x="168456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461867" y="404673"/>
              <a:ext cx="141393" cy="227037"/>
            </a:xfrm>
            <a:custGeom>
              <a:avLst/>
              <a:gdLst/>
              <a:ahLst/>
              <a:cxnLst/>
              <a:rect l="0" t="0" r="0" b="0"/>
              <a:pathLst>
                <a:path w="141393" h="227037">
                  <a:moveTo>
                    <a:pt x="23894" y="132280"/>
                  </a:moveTo>
                  <a:lnTo>
                    <a:pt x="43045" y="115469"/>
                  </a:lnTo>
                  <a:lnTo>
                    <a:pt x="97112" y="82782"/>
                  </a:lnTo>
                  <a:lnTo>
                    <a:pt x="123447" y="61982"/>
                  </a:lnTo>
                  <a:lnTo>
                    <a:pt x="140479" y="35412"/>
                  </a:lnTo>
                  <a:lnTo>
                    <a:pt x="141392" y="26757"/>
                  </a:lnTo>
                  <a:lnTo>
                    <a:pt x="136167" y="10901"/>
                  </a:lnTo>
                  <a:lnTo>
                    <a:pt x="129158" y="5737"/>
                  </a:lnTo>
                  <a:lnTo>
                    <a:pt x="108893" y="0"/>
                  </a:lnTo>
                  <a:lnTo>
                    <a:pt x="76765" y="2359"/>
                  </a:lnTo>
                  <a:lnTo>
                    <a:pt x="58701" y="10586"/>
                  </a:lnTo>
                  <a:lnTo>
                    <a:pt x="42874" y="23212"/>
                  </a:lnTo>
                  <a:lnTo>
                    <a:pt x="21979" y="50050"/>
                  </a:lnTo>
                  <a:lnTo>
                    <a:pt x="0" y="100958"/>
                  </a:lnTo>
                  <a:lnTo>
                    <a:pt x="177" y="137947"/>
                  </a:lnTo>
                  <a:lnTo>
                    <a:pt x="7639" y="172954"/>
                  </a:lnTo>
                  <a:lnTo>
                    <a:pt x="20179" y="191691"/>
                  </a:lnTo>
                  <a:lnTo>
                    <a:pt x="37451" y="206648"/>
                  </a:lnTo>
                  <a:lnTo>
                    <a:pt x="76537" y="2270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906137" y="326383"/>
              <a:ext cx="190827" cy="263213"/>
            </a:xfrm>
            <a:custGeom>
              <a:avLst/>
              <a:gdLst/>
              <a:ahLst/>
              <a:cxnLst/>
              <a:rect l="0" t="0" r="0" b="0"/>
              <a:pathLst>
                <a:path w="190827" h="263213">
                  <a:moveTo>
                    <a:pt x="148163" y="0"/>
                  </a:moveTo>
                  <a:lnTo>
                    <a:pt x="105471" y="3119"/>
                  </a:lnTo>
                  <a:lnTo>
                    <a:pt x="85905" y="9575"/>
                  </a:lnTo>
                  <a:lnTo>
                    <a:pt x="39757" y="46156"/>
                  </a:lnTo>
                  <a:lnTo>
                    <a:pt x="4325" y="86378"/>
                  </a:lnTo>
                  <a:lnTo>
                    <a:pt x="798" y="96190"/>
                  </a:lnTo>
                  <a:lnTo>
                    <a:pt x="0" y="116450"/>
                  </a:lnTo>
                  <a:lnTo>
                    <a:pt x="4934" y="123257"/>
                  </a:lnTo>
                  <a:lnTo>
                    <a:pt x="22895" y="130820"/>
                  </a:lnTo>
                  <a:lnTo>
                    <a:pt x="86058" y="139193"/>
                  </a:lnTo>
                  <a:lnTo>
                    <a:pt x="135766" y="151367"/>
                  </a:lnTo>
                  <a:lnTo>
                    <a:pt x="163078" y="167162"/>
                  </a:lnTo>
                  <a:lnTo>
                    <a:pt x="185987" y="186660"/>
                  </a:lnTo>
                  <a:lnTo>
                    <a:pt x="189757" y="194630"/>
                  </a:lnTo>
                  <a:lnTo>
                    <a:pt x="190826" y="212844"/>
                  </a:lnTo>
                  <a:lnTo>
                    <a:pt x="187134" y="221445"/>
                  </a:lnTo>
                  <a:lnTo>
                    <a:pt x="173672" y="237240"/>
                  </a:lnTo>
                  <a:lnTo>
                    <a:pt x="146363" y="253697"/>
                  </a:lnTo>
                  <a:lnTo>
                    <a:pt x="116578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155610" y="401720"/>
              <a:ext cx="140930" cy="177348"/>
            </a:xfrm>
            <a:custGeom>
              <a:avLst/>
              <a:gdLst/>
              <a:ahLst/>
              <a:cxnLst/>
              <a:rect l="0" t="0" r="0" b="0"/>
              <a:pathLst>
                <a:path w="140930" h="177348">
                  <a:moveTo>
                    <a:pt x="25032" y="82590"/>
                  </a:moveTo>
                  <a:lnTo>
                    <a:pt x="62510" y="74257"/>
                  </a:lnTo>
                  <a:lnTo>
                    <a:pt x="86143" y="70698"/>
                  </a:lnTo>
                  <a:lnTo>
                    <a:pt x="118009" y="55540"/>
                  </a:lnTo>
                  <a:lnTo>
                    <a:pt x="134985" y="42882"/>
                  </a:lnTo>
                  <a:lnTo>
                    <a:pt x="139278" y="35061"/>
                  </a:lnTo>
                  <a:lnTo>
                    <a:pt x="140929" y="17013"/>
                  </a:lnTo>
                  <a:lnTo>
                    <a:pt x="136222" y="10796"/>
                  </a:lnTo>
                  <a:lnTo>
                    <a:pt x="118514" y="3888"/>
                  </a:lnTo>
                  <a:lnTo>
                    <a:pt x="82236" y="0"/>
                  </a:lnTo>
                  <a:lnTo>
                    <a:pt x="61765" y="5329"/>
                  </a:lnTo>
                  <a:lnTo>
                    <a:pt x="29558" y="27815"/>
                  </a:lnTo>
                  <a:lnTo>
                    <a:pt x="13375" y="53492"/>
                  </a:lnTo>
                  <a:lnTo>
                    <a:pt x="1171" y="88917"/>
                  </a:lnTo>
                  <a:lnTo>
                    <a:pt x="0" y="112308"/>
                  </a:lnTo>
                  <a:lnTo>
                    <a:pt x="4548" y="133233"/>
                  </a:lnTo>
                  <a:lnTo>
                    <a:pt x="14368" y="150332"/>
                  </a:lnTo>
                  <a:lnTo>
                    <a:pt x="32771" y="162611"/>
                  </a:lnTo>
                  <a:lnTo>
                    <a:pt x="67147" y="1773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322452" y="431790"/>
              <a:ext cx="169029" cy="178863"/>
            </a:xfrm>
            <a:custGeom>
              <a:avLst/>
              <a:gdLst/>
              <a:ahLst/>
              <a:cxnLst/>
              <a:rect l="0" t="0" r="0" b="0"/>
              <a:pathLst>
                <a:path w="169029" h="178863">
                  <a:moveTo>
                    <a:pt x="5590" y="52520"/>
                  </a:moveTo>
                  <a:lnTo>
                    <a:pt x="0" y="69288"/>
                  </a:lnTo>
                  <a:lnTo>
                    <a:pt x="376" y="86879"/>
                  </a:lnTo>
                  <a:lnTo>
                    <a:pt x="12138" y="138283"/>
                  </a:lnTo>
                  <a:lnTo>
                    <a:pt x="14939" y="166319"/>
                  </a:lnTo>
                  <a:lnTo>
                    <a:pt x="17183" y="105323"/>
                  </a:lnTo>
                  <a:lnTo>
                    <a:pt x="27550" y="46876"/>
                  </a:lnTo>
                  <a:lnTo>
                    <a:pt x="35237" y="24276"/>
                  </a:lnTo>
                  <a:lnTo>
                    <a:pt x="46452" y="6432"/>
                  </a:lnTo>
                  <a:lnTo>
                    <a:pt x="56228" y="1908"/>
                  </a:lnTo>
                  <a:lnTo>
                    <a:pt x="82688" y="0"/>
                  </a:lnTo>
                  <a:lnTo>
                    <a:pt x="104586" y="6171"/>
                  </a:lnTo>
                  <a:lnTo>
                    <a:pt x="137708" y="29197"/>
                  </a:lnTo>
                  <a:lnTo>
                    <a:pt x="154050" y="54968"/>
                  </a:lnTo>
                  <a:lnTo>
                    <a:pt x="165390" y="113819"/>
                  </a:lnTo>
                  <a:lnTo>
                    <a:pt x="169028" y="135916"/>
                  </a:lnTo>
                  <a:lnTo>
                    <a:pt x="163517" y="178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564608" y="210569"/>
              <a:ext cx="5590" cy="357970"/>
            </a:xfrm>
            <a:custGeom>
              <a:avLst/>
              <a:gdLst/>
              <a:ahLst/>
              <a:cxnLst/>
              <a:rect l="0" t="0" r="0" b="0"/>
              <a:pathLst>
                <a:path w="5590" h="357970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131" y="127784"/>
                  </a:lnTo>
                  <a:lnTo>
                    <a:pt x="5453" y="179412"/>
                  </a:lnTo>
                  <a:lnTo>
                    <a:pt x="5549" y="231754"/>
                  </a:lnTo>
                  <a:lnTo>
                    <a:pt x="5577" y="281188"/>
                  </a:lnTo>
                  <a:lnTo>
                    <a:pt x="5585" y="322351"/>
                  </a:lnTo>
                  <a:lnTo>
                    <a:pt x="558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443855" y="368497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73009" y="0"/>
                  </a:lnTo>
                  <a:lnTo>
                    <a:pt x="118836" y="0"/>
                  </a:lnTo>
                  <a:lnTo>
                    <a:pt x="6307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693584" y="401423"/>
              <a:ext cx="181940" cy="219759"/>
            </a:xfrm>
            <a:custGeom>
              <a:avLst/>
              <a:gdLst/>
              <a:ahLst/>
              <a:cxnLst/>
              <a:rect l="0" t="0" r="0" b="0"/>
              <a:pathLst>
                <a:path w="181940" h="219759">
                  <a:moveTo>
                    <a:pt x="13483" y="93416"/>
                  </a:moveTo>
                  <a:lnTo>
                    <a:pt x="72100" y="84351"/>
                  </a:lnTo>
                  <a:lnTo>
                    <a:pt x="125104" y="82007"/>
                  </a:lnTo>
                  <a:lnTo>
                    <a:pt x="158471" y="73398"/>
                  </a:lnTo>
                  <a:lnTo>
                    <a:pt x="175797" y="62682"/>
                  </a:lnTo>
                  <a:lnTo>
                    <a:pt x="180185" y="55379"/>
                  </a:lnTo>
                  <a:lnTo>
                    <a:pt x="181939" y="37906"/>
                  </a:lnTo>
                  <a:lnTo>
                    <a:pt x="175700" y="21562"/>
                  </a:lnTo>
                  <a:lnTo>
                    <a:pt x="170760" y="13928"/>
                  </a:lnTo>
                  <a:lnTo>
                    <a:pt x="162789" y="8838"/>
                  </a:lnTo>
                  <a:lnTo>
                    <a:pt x="129212" y="1675"/>
                  </a:lnTo>
                  <a:lnTo>
                    <a:pt x="103132" y="0"/>
                  </a:lnTo>
                  <a:lnTo>
                    <a:pt x="79063" y="5494"/>
                  </a:lnTo>
                  <a:lnTo>
                    <a:pt x="67732" y="10235"/>
                  </a:lnTo>
                  <a:lnTo>
                    <a:pt x="52022" y="24861"/>
                  </a:lnTo>
                  <a:lnTo>
                    <a:pt x="16289" y="83339"/>
                  </a:lnTo>
                  <a:lnTo>
                    <a:pt x="0" y="125091"/>
                  </a:lnTo>
                  <a:lnTo>
                    <a:pt x="259" y="162202"/>
                  </a:lnTo>
                  <a:lnTo>
                    <a:pt x="11115" y="182869"/>
                  </a:lnTo>
                  <a:lnTo>
                    <a:pt x="27638" y="198684"/>
                  </a:lnTo>
                  <a:lnTo>
                    <a:pt x="60603" y="215248"/>
                  </a:lnTo>
                  <a:lnTo>
                    <a:pt x="76654" y="2197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907109" y="419633"/>
              <a:ext cx="158951" cy="215031"/>
            </a:xfrm>
            <a:custGeom>
              <a:avLst/>
              <a:gdLst/>
              <a:ahLst/>
              <a:cxnLst/>
              <a:rect l="0" t="0" r="0" b="0"/>
              <a:pathLst>
                <a:path w="158951" h="215031">
                  <a:moveTo>
                    <a:pt x="0" y="75206"/>
                  </a:moveTo>
                  <a:lnTo>
                    <a:pt x="0" y="124137"/>
                  </a:lnTo>
                  <a:lnTo>
                    <a:pt x="5589" y="177678"/>
                  </a:lnTo>
                  <a:lnTo>
                    <a:pt x="15618" y="215030"/>
                  </a:lnTo>
                  <a:lnTo>
                    <a:pt x="13571" y="209880"/>
                  </a:lnTo>
                  <a:lnTo>
                    <a:pt x="7810" y="148501"/>
                  </a:lnTo>
                  <a:lnTo>
                    <a:pt x="1543" y="87084"/>
                  </a:lnTo>
                  <a:lnTo>
                    <a:pt x="6046" y="47140"/>
                  </a:lnTo>
                  <a:lnTo>
                    <a:pt x="14775" y="27247"/>
                  </a:lnTo>
                  <a:lnTo>
                    <a:pt x="20379" y="18667"/>
                  </a:lnTo>
                  <a:lnTo>
                    <a:pt x="39082" y="6014"/>
                  </a:lnTo>
                  <a:lnTo>
                    <a:pt x="50621" y="1002"/>
                  </a:lnTo>
                  <a:lnTo>
                    <a:pt x="61824" y="0"/>
                  </a:lnTo>
                  <a:lnTo>
                    <a:pt x="83629" y="5126"/>
                  </a:lnTo>
                  <a:lnTo>
                    <a:pt x="98780" y="18323"/>
                  </a:lnTo>
                  <a:lnTo>
                    <a:pt x="134104" y="78877"/>
                  </a:lnTo>
                  <a:lnTo>
                    <a:pt x="158950" y="137474"/>
                  </a:lnTo>
                  <a:lnTo>
                    <a:pt x="157927" y="191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109052" y="386609"/>
              <a:ext cx="113913" cy="234573"/>
            </a:xfrm>
            <a:custGeom>
              <a:avLst/>
              <a:gdLst/>
              <a:ahLst/>
              <a:cxnLst/>
              <a:rect l="0" t="0" r="0" b="0"/>
              <a:pathLst>
                <a:path w="113913" h="234573">
                  <a:moveTo>
                    <a:pt x="113912" y="24002"/>
                  </a:moveTo>
                  <a:lnTo>
                    <a:pt x="95931" y="8361"/>
                  </a:lnTo>
                  <a:lnTo>
                    <a:pt x="79015" y="283"/>
                  </a:lnTo>
                  <a:lnTo>
                    <a:pt x="69590" y="0"/>
                  </a:lnTo>
                  <a:lnTo>
                    <a:pt x="49759" y="5926"/>
                  </a:lnTo>
                  <a:lnTo>
                    <a:pt x="32367" y="19477"/>
                  </a:lnTo>
                  <a:lnTo>
                    <a:pt x="18008" y="37199"/>
                  </a:lnTo>
                  <a:lnTo>
                    <a:pt x="7727" y="56773"/>
                  </a:lnTo>
                  <a:lnTo>
                    <a:pt x="0" y="107511"/>
                  </a:lnTo>
                  <a:lnTo>
                    <a:pt x="1594" y="166406"/>
                  </a:lnTo>
                  <a:lnTo>
                    <a:pt x="7841" y="189068"/>
                  </a:lnTo>
                  <a:lnTo>
                    <a:pt x="18416" y="206939"/>
                  </a:lnTo>
                  <a:lnTo>
                    <a:pt x="34034" y="219561"/>
                  </a:lnTo>
                  <a:lnTo>
                    <a:pt x="61269" y="2345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299290" y="382022"/>
              <a:ext cx="139789" cy="260217"/>
            </a:xfrm>
            <a:custGeom>
              <a:avLst/>
              <a:gdLst/>
              <a:ahLst/>
              <a:cxnLst/>
              <a:rect l="0" t="0" r="0" b="0"/>
              <a:pathLst>
                <a:path w="139789" h="260217">
                  <a:moveTo>
                    <a:pt x="7902" y="102288"/>
                  </a:moveTo>
                  <a:lnTo>
                    <a:pt x="63043" y="87634"/>
                  </a:lnTo>
                  <a:lnTo>
                    <a:pt x="110430" y="72921"/>
                  </a:lnTo>
                  <a:lnTo>
                    <a:pt x="127949" y="61550"/>
                  </a:lnTo>
                  <a:lnTo>
                    <a:pt x="133557" y="52903"/>
                  </a:lnTo>
                  <a:lnTo>
                    <a:pt x="139788" y="30816"/>
                  </a:lnTo>
                  <a:lnTo>
                    <a:pt x="137940" y="20715"/>
                  </a:lnTo>
                  <a:lnTo>
                    <a:pt x="126528" y="3253"/>
                  </a:lnTo>
                  <a:lnTo>
                    <a:pt x="117401" y="0"/>
                  </a:lnTo>
                  <a:lnTo>
                    <a:pt x="94783" y="2624"/>
                  </a:lnTo>
                  <a:lnTo>
                    <a:pt x="61330" y="17256"/>
                  </a:lnTo>
                  <a:lnTo>
                    <a:pt x="46076" y="32911"/>
                  </a:lnTo>
                  <a:lnTo>
                    <a:pt x="10675" y="92139"/>
                  </a:lnTo>
                  <a:lnTo>
                    <a:pt x="3285" y="115325"/>
                  </a:lnTo>
                  <a:lnTo>
                    <a:pt x="0" y="145127"/>
                  </a:lnTo>
                  <a:lnTo>
                    <a:pt x="4780" y="168511"/>
                  </a:lnTo>
                  <a:lnTo>
                    <a:pt x="26912" y="208176"/>
                  </a:lnTo>
                  <a:lnTo>
                    <a:pt x="58118" y="233748"/>
                  </a:lnTo>
                  <a:lnTo>
                    <a:pt x="101009" y="253775"/>
                  </a:lnTo>
                  <a:lnTo>
                    <a:pt x="134244" y="2602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202683" y="1126549"/>
              <a:ext cx="50209" cy="452726"/>
            </a:xfrm>
            <a:custGeom>
              <a:avLst/>
              <a:gdLst/>
              <a:ahLst/>
              <a:cxnLst/>
              <a:rect l="0" t="0" r="0" b="0"/>
              <a:pathLst>
                <a:path w="50209" h="452726">
                  <a:moveTo>
                    <a:pt x="18622" y="0"/>
                  </a:moveTo>
                  <a:lnTo>
                    <a:pt x="3968" y="58617"/>
                  </a:lnTo>
                  <a:lnTo>
                    <a:pt x="0" y="121196"/>
                  </a:lnTo>
                  <a:lnTo>
                    <a:pt x="6345" y="173690"/>
                  </a:lnTo>
                  <a:lnTo>
                    <a:pt x="14465" y="233178"/>
                  </a:lnTo>
                  <a:lnTo>
                    <a:pt x="17390" y="295257"/>
                  </a:lnTo>
                  <a:lnTo>
                    <a:pt x="20597" y="355765"/>
                  </a:lnTo>
                  <a:lnTo>
                    <a:pt x="38336" y="416198"/>
                  </a:lnTo>
                  <a:lnTo>
                    <a:pt x="50208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094963" y="1326590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0"/>
                  </a:moveTo>
                  <a:lnTo>
                    <a:pt x="215124" y="0"/>
                  </a:lnTo>
                  <a:lnTo>
                    <a:pt x="159781" y="1170"/>
                  </a:lnTo>
                  <a:lnTo>
                    <a:pt x="96856" y="8333"/>
                  </a:lnTo>
                  <a:lnTo>
                    <a:pt x="39019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347647" y="1305533"/>
              <a:ext cx="136872" cy="224530"/>
            </a:xfrm>
            <a:custGeom>
              <a:avLst/>
              <a:gdLst/>
              <a:ahLst/>
              <a:cxnLst/>
              <a:rect l="0" t="0" r="0" b="0"/>
              <a:pathLst>
                <a:path w="136872" h="224530">
                  <a:moveTo>
                    <a:pt x="0" y="63171"/>
                  </a:moveTo>
                  <a:lnTo>
                    <a:pt x="9065" y="121788"/>
                  </a:lnTo>
                  <a:lnTo>
                    <a:pt x="30122" y="178385"/>
                  </a:lnTo>
                  <a:lnTo>
                    <a:pt x="46601" y="224529"/>
                  </a:lnTo>
                  <a:lnTo>
                    <a:pt x="31027" y="169004"/>
                  </a:lnTo>
                  <a:lnTo>
                    <a:pt x="16304" y="114716"/>
                  </a:lnTo>
                  <a:lnTo>
                    <a:pt x="18165" y="89200"/>
                  </a:lnTo>
                  <a:lnTo>
                    <a:pt x="29130" y="65381"/>
                  </a:lnTo>
                  <a:lnTo>
                    <a:pt x="55035" y="35360"/>
                  </a:lnTo>
                  <a:lnTo>
                    <a:pt x="84937" y="14767"/>
                  </a:lnTo>
                  <a:lnTo>
                    <a:pt x="112904" y="4375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552628" y="1305533"/>
              <a:ext cx="130653" cy="189994"/>
            </a:xfrm>
            <a:custGeom>
              <a:avLst/>
              <a:gdLst/>
              <a:ahLst/>
              <a:cxnLst/>
              <a:rect l="0" t="0" r="0" b="0"/>
              <a:pathLst>
                <a:path w="130653" h="189994">
                  <a:moveTo>
                    <a:pt x="5589" y="52643"/>
                  </a:moveTo>
                  <a:lnTo>
                    <a:pt x="0" y="69410"/>
                  </a:lnTo>
                  <a:lnTo>
                    <a:pt x="376" y="87001"/>
                  </a:lnTo>
                  <a:lnTo>
                    <a:pt x="7242" y="144472"/>
                  </a:lnTo>
                  <a:lnTo>
                    <a:pt x="16462" y="167155"/>
                  </a:lnTo>
                  <a:lnTo>
                    <a:pt x="31479" y="182696"/>
                  </a:lnTo>
                  <a:lnTo>
                    <a:pt x="40396" y="188478"/>
                  </a:lnTo>
                  <a:lnTo>
                    <a:pt x="49851" y="189993"/>
                  </a:lnTo>
                  <a:lnTo>
                    <a:pt x="69715" y="185437"/>
                  </a:lnTo>
                  <a:lnTo>
                    <a:pt x="87122" y="172494"/>
                  </a:lnTo>
                  <a:lnTo>
                    <a:pt x="117361" y="135589"/>
                  </a:lnTo>
                  <a:lnTo>
                    <a:pt x="125455" y="112124"/>
                  </a:lnTo>
                  <a:lnTo>
                    <a:pt x="130652" y="53344"/>
                  </a:lnTo>
                  <a:lnTo>
                    <a:pt x="1214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26673" y="1267950"/>
              <a:ext cx="190768" cy="237626"/>
            </a:xfrm>
            <a:custGeom>
              <a:avLst/>
              <a:gdLst/>
              <a:ahLst/>
              <a:cxnLst/>
              <a:rect l="0" t="0" r="0" b="0"/>
              <a:pathLst>
                <a:path w="190768" h="237626">
                  <a:moveTo>
                    <a:pt x="0" y="79697"/>
                  </a:moveTo>
                  <a:lnTo>
                    <a:pt x="42692" y="82817"/>
                  </a:lnTo>
                  <a:lnTo>
                    <a:pt x="65767" y="85763"/>
                  </a:lnTo>
                  <a:lnTo>
                    <a:pt x="125122" y="78122"/>
                  </a:lnTo>
                  <a:lnTo>
                    <a:pt x="151536" y="70808"/>
                  </a:lnTo>
                  <a:lnTo>
                    <a:pt x="171075" y="59759"/>
                  </a:lnTo>
                  <a:lnTo>
                    <a:pt x="184438" y="43930"/>
                  </a:lnTo>
                  <a:lnTo>
                    <a:pt x="189639" y="34795"/>
                  </a:lnTo>
                  <a:lnTo>
                    <a:pt x="190767" y="26366"/>
                  </a:lnTo>
                  <a:lnTo>
                    <a:pt x="185781" y="10761"/>
                  </a:lnTo>
                  <a:lnTo>
                    <a:pt x="178836" y="5664"/>
                  </a:lnTo>
                  <a:lnTo>
                    <a:pt x="158641" y="0"/>
                  </a:lnTo>
                  <a:lnTo>
                    <a:pt x="126553" y="2401"/>
                  </a:lnTo>
                  <a:lnTo>
                    <a:pt x="94819" y="16110"/>
                  </a:lnTo>
                  <a:lnTo>
                    <a:pt x="46245" y="64467"/>
                  </a:lnTo>
                  <a:lnTo>
                    <a:pt x="42529" y="75393"/>
                  </a:lnTo>
                  <a:lnTo>
                    <a:pt x="42887" y="116377"/>
                  </a:lnTo>
                  <a:lnTo>
                    <a:pt x="56716" y="173738"/>
                  </a:lnTo>
                  <a:lnTo>
                    <a:pt x="72437" y="200238"/>
                  </a:lnTo>
                  <a:lnTo>
                    <a:pt x="88346" y="212430"/>
                  </a:lnTo>
                  <a:lnTo>
                    <a:pt x="136871" y="2376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032000" y="143187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490452" y="1478169"/>
            <a:ext cx="5224044" cy="827573"/>
            <a:chOff x="2490452" y="1478169"/>
            <a:chExt cx="5224044" cy="827573"/>
          </a:xfrm>
        </p:grpSpPr>
        <p:sp>
          <p:nvSpPr>
            <p:cNvPr id="45" name="Freeform 44"/>
            <p:cNvSpPr/>
            <p:nvPr/>
          </p:nvSpPr>
          <p:spPr>
            <a:xfrm>
              <a:off x="2490452" y="1800373"/>
              <a:ext cx="25859" cy="505369"/>
            </a:xfrm>
            <a:custGeom>
              <a:avLst/>
              <a:gdLst/>
              <a:ahLst/>
              <a:cxnLst/>
              <a:rect l="0" t="0" r="0" b="0"/>
              <a:pathLst>
                <a:path w="25859" h="505369">
                  <a:moveTo>
                    <a:pt x="25858" y="0"/>
                  </a:moveTo>
                  <a:lnTo>
                    <a:pt x="7900" y="56214"/>
                  </a:lnTo>
                  <a:lnTo>
                    <a:pt x="0" y="102574"/>
                  </a:lnTo>
                  <a:lnTo>
                    <a:pt x="2859" y="160243"/>
                  </a:lnTo>
                  <a:lnTo>
                    <a:pt x="5396" y="219445"/>
                  </a:lnTo>
                  <a:lnTo>
                    <a:pt x="11866" y="270001"/>
                  </a:lnTo>
                  <a:lnTo>
                    <a:pt x="14304" y="328395"/>
                  </a:lnTo>
                  <a:lnTo>
                    <a:pt x="15026" y="388980"/>
                  </a:lnTo>
                  <a:lnTo>
                    <a:pt x="15240" y="443326"/>
                  </a:lnTo>
                  <a:lnTo>
                    <a:pt x="1533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654348" y="1881828"/>
              <a:ext cx="371500" cy="359441"/>
            </a:xfrm>
            <a:custGeom>
              <a:avLst/>
              <a:gdLst/>
              <a:ahLst/>
              <a:cxnLst/>
              <a:rect l="0" t="0" r="0" b="0"/>
              <a:pathLst>
                <a:path w="371500" h="359441">
                  <a:moveTo>
                    <a:pt x="209403" y="13301"/>
                  </a:moveTo>
                  <a:lnTo>
                    <a:pt x="198224" y="2123"/>
                  </a:lnTo>
                  <a:lnTo>
                    <a:pt x="190252" y="0"/>
                  </a:lnTo>
                  <a:lnTo>
                    <a:pt x="143836" y="4998"/>
                  </a:lnTo>
                  <a:lnTo>
                    <a:pt x="106528" y="17080"/>
                  </a:lnTo>
                  <a:lnTo>
                    <a:pt x="73246" y="38597"/>
                  </a:lnTo>
                  <a:lnTo>
                    <a:pt x="54132" y="57299"/>
                  </a:lnTo>
                  <a:lnTo>
                    <a:pt x="17013" y="118752"/>
                  </a:lnTo>
                  <a:lnTo>
                    <a:pt x="4740" y="151390"/>
                  </a:lnTo>
                  <a:lnTo>
                    <a:pt x="0" y="203748"/>
                  </a:lnTo>
                  <a:lnTo>
                    <a:pt x="4653" y="259151"/>
                  </a:lnTo>
                  <a:lnTo>
                    <a:pt x="19145" y="295546"/>
                  </a:lnTo>
                  <a:lnTo>
                    <a:pt x="38256" y="322967"/>
                  </a:lnTo>
                  <a:lnTo>
                    <a:pt x="64326" y="345910"/>
                  </a:lnTo>
                  <a:lnTo>
                    <a:pt x="87213" y="354150"/>
                  </a:lnTo>
                  <a:lnTo>
                    <a:pt x="140033" y="359440"/>
                  </a:lnTo>
                  <a:lnTo>
                    <a:pt x="195527" y="358145"/>
                  </a:lnTo>
                  <a:lnTo>
                    <a:pt x="248429" y="337785"/>
                  </a:lnTo>
                  <a:lnTo>
                    <a:pt x="296517" y="303170"/>
                  </a:lnTo>
                  <a:lnTo>
                    <a:pt x="333196" y="261892"/>
                  </a:lnTo>
                  <a:lnTo>
                    <a:pt x="362099" y="202492"/>
                  </a:lnTo>
                  <a:lnTo>
                    <a:pt x="371499" y="163074"/>
                  </a:lnTo>
                  <a:lnTo>
                    <a:pt x="365381" y="107833"/>
                  </a:lnTo>
                  <a:lnTo>
                    <a:pt x="353105" y="68997"/>
                  </a:lnTo>
                  <a:lnTo>
                    <a:pt x="327996" y="30022"/>
                  </a:lnTo>
                  <a:lnTo>
                    <a:pt x="301863" y="12666"/>
                  </a:lnTo>
                  <a:lnTo>
                    <a:pt x="262045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348062" y="1937243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4939" y="58617"/>
                  </a:lnTo>
                  <a:lnTo>
                    <a:pt x="975" y="11885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305948" y="198988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8468" y="8333"/>
                  </a:lnTo>
                  <a:lnTo>
                    <a:pt x="39337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02811" y="1705616"/>
              <a:ext cx="358344" cy="511764"/>
            </a:xfrm>
            <a:custGeom>
              <a:avLst/>
              <a:gdLst/>
              <a:ahLst/>
              <a:cxnLst/>
              <a:rect l="0" t="0" r="0" b="0"/>
              <a:pathLst>
                <a:path w="358344" h="511764">
                  <a:moveTo>
                    <a:pt x="255904" y="0"/>
                  </a:moveTo>
                  <a:lnTo>
                    <a:pt x="237923" y="15641"/>
                  </a:lnTo>
                  <a:lnTo>
                    <a:pt x="179210" y="44503"/>
                  </a:lnTo>
                  <a:lnTo>
                    <a:pt x="120175" y="51035"/>
                  </a:lnTo>
                  <a:lnTo>
                    <a:pt x="57518" y="52325"/>
                  </a:lnTo>
                  <a:lnTo>
                    <a:pt x="17358" y="58138"/>
                  </a:lnTo>
                  <a:lnTo>
                    <a:pt x="9136" y="64495"/>
                  </a:lnTo>
                  <a:lnTo>
                    <a:pt x="0" y="84037"/>
                  </a:lnTo>
                  <a:lnTo>
                    <a:pt x="1371" y="134710"/>
                  </a:lnTo>
                  <a:lnTo>
                    <a:pt x="2855" y="189779"/>
                  </a:lnTo>
                  <a:lnTo>
                    <a:pt x="8737" y="240128"/>
                  </a:lnTo>
                  <a:lnTo>
                    <a:pt x="12747" y="245483"/>
                  </a:lnTo>
                  <a:lnTo>
                    <a:pt x="17760" y="246714"/>
                  </a:lnTo>
                  <a:lnTo>
                    <a:pt x="30739" y="241842"/>
                  </a:lnTo>
                  <a:lnTo>
                    <a:pt x="60117" y="228285"/>
                  </a:lnTo>
                  <a:lnTo>
                    <a:pt x="118141" y="222518"/>
                  </a:lnTo>
                  <a:lnTo>
                    <a:pt x="175009" y="226968"/>
                  </a:lnTo>
                  <a:lnTo>
                    <a:pt x="230133" y="247518"/>
                  </a:lnTo>
                  <a:lnTo>
                    <a:pt x="281279" y="281004"/>
                  </a:lnTo>
                  <a:lnTo>
                    <a:pt x="341337" y="340630"/>
                  </a:lnTo>
                  <a:lnTo>
                    <a:pt x="351586" y="359621"/>
                  </a:lnTo>
                  <a:lnTo>
                    <a:pt x="358343" y="395633"/>
                  </a:lnTo>
                  <a:lnTo>
                    <a:pt x="353685" y="419163"/>
                  </a:lnTo>
                  <a:lnTo>
                    <a:pt x="337909" y="449020"/>
                  </a:lnTo>
                  <a:lnTo>
                    <a:pt x="311616" y="480070"/>
                  </a:lnTo>
                  <a:lnTo>
                    <a:pt x="285280" y="496052"/>
                  </a:lnTo>
                  <a:lnTo>
                    <a:pt x="236533" y="510764"/>
                  </a:lnTo>
                  <a:lnTo>
                    <a:pt x="178724" y="511763"/>
                  </a:lnTo>
                  <a:lnTo>
                    <a:pt x="116916" y="501042"/>
                  </a:lnTo>
                  <a:lnTo>
                    <a:pt x="87448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390383" y="1853015"/>
              <a:ext cx="94758" cy="147400"/>
            </a:xfrm>
            <a:custGeom>
              <a:avLst/>
              <a:gdLst/>
              <a:ahLst/>
              <a:cxnLst/>
              <a:rect l="0" t="0" r="0" b="0"/>
              <a:pathLst>
                <a:path w="94758" h="147400">
                  <a:moveTo>
                    <a:pt x="94757" y="0"/>
                  </a:moveTo>
                  <a:lnTo>
                    <a:pt x="52095" y="54115"/>
                  </a:lnTo>
                  <a:lnTo>
                    <a:pt x="13600" y="11594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58798" y="1853015"/>
              <a:ext cx="210570" cy="147400"/>
            </a:xfrm>
            <a:custGeom>
              <a:avLst/>
              <a:gdLst/>
              <a:ahLst/>
              <a:cxnLst/>
              <a:rect l="0" t="0" r="0" b="0"/>
              <a:pathLst>
                <a:path w="210570" h="147400">
                  <a:moveTo>
                    <a:pt x="210569" y="147399"/>
                  </a:moveTo>
                  <a:lnTo>
                    <a:pt x="148312" y="111483"/>
                  </a:lnTo>
                  <a:lnTo>
                    <a:pt x="86522" y="68948"/>
                  </a:lnTo>
                  <a:lnTo>
                    <a:pt x="23598" y="196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928237" y="1695088"/>
              <a:ext cx="30686" cy="442198"/>
            </a:xfrm>
            <a:custGeom>
              <a:avLst/>
              <a:gdLst/>
              <a:ahLst/>
              <a:cxnLst/>
              <a:rect l="0" t="0" r="0" b="0"/>
              <a:pathLst>
                <a:path w="30686" h="442198">
                  <a:moveTo>
                    <a:pt x="30685" y="0"/>
                  </a:moveTo>
                  <a:lnTo>
                    <a:pt x="12727" y="63450"/>
                  </a:lnTo>
                  <a:lnTo>
                    <a:pt x="2138" y="124664"/>
                  </a:lnTo>
                  <a:lnTo>
                    <a:pt x="0" y="174198"/>
                  </a:lnTo>
                  <a:lnTo>
                    <a:pt x="2486" y="227089"/>
                  </a:lnTo>
                  <a:lnTo>
                    <a:pt x="7512" y="278635"/>
                  </a:lnTo>
                  <a:lnTo>
                    <a:pt x="12121" y="335242"/>
                  </a:lnTo>
                  <a:lnTo>
                    <a:pt x="17775" y="389059"/>
                  </a:lnTo>
                  <a:lnTo>
                    <a:pt x="20157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709422" y="1779316"/>
              <a:ext cx="249501" cy="222471"/>
            </a:xfrm>
            <a:custGeom>
              <a:avLst/>
              <a:gdLst/>
              <a:ahLst/>
              <a:cxnLst/>
              <a:rect l="0" t="0" r="0" b="0"/>
              <a:pathLst>
                <a:path w="249501" h="222471">
                  <a:moveTo>
                    <a:pt x="249500" y="126342"/>
                  </a:moveTo>
                  <a:lnTo>
                    <a:pt x="206808" y="140914"/>
                  </a:lnTo>
                  <a:lnTo>
                    <a:pt x="144165" y="176220"/>
                  </a:lnTo>
                  <a:lnTo>
                    <a:pt x="81040" y="211251"/>
                  </a:lnTo>
                  <a:lnTo>
                    <a:pt x="70512" y="218043"/>
                  </a:lnTo>
                  <a:lnTo>
                    <a:pt x="49457" y="222470"/>
                  </a:lnTo>
                  <a:lnTo>
                    <a:pt x="38929" y="222013"/>
                  </a:lnTo>
                  <a:lnTo>
                    <a:pt x="20992" y="215265"/>
                  </a:lnTo>
                  <a:lnTo>
                    <a:pt x="12934" y="210191"/>
                  </a:lnTo>
                  <a:lnTo>
                    <a:pt x="7561" y="202128"/>
                  </a:lnTo>
                  <a:lnTo>
                    <a:pt x="0" y="168424"/>
                  </a:lnTo>
                  <a:lnTo>
                    <a:pt x="564" y="118233"/>
                  </a:lnTo>
                  <a:lnTo>
                    <a:pt x="6452" y="55084"/>
                  </a:lnTo>
                  <a:lnTo>
                    <a:pt x="73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011565" y="1478169"/>
              <a:ext cx="131826" cy="206545"/>
            </a:xfrm>
            <a:custGeom>
              <a:avLst/>
              <a:gdLst/>
              <a:ahLst/>
              <a:cxnLst/>
              <a:rect l="0" t="0" r="0" b="0"/>
              <a:pathLst>
                <a:path w="131826" h="206545">
                  <a:moveTo>
                    <a:pt x="0" y="69520"/>
                  </a:moveTo>
                  <a:lnTo>
                    <a:pt x="9575" y="45473"/>
                  </a:lnTo>
                  <a:lnTo>
                    <a:pt x="39403" y="9927"/>
                  </a:lnTo>
                  <a:lnTo>
                    <a:pt x="59236" y="2090"/>
                  </a:lnTo>
                  <a:lnTo>
                    <a:pt x="71076" y="0"/>
                  </a:lnTo>
                  <a:lnTo>
                    <a:pt x="81309" y="2116"/>
                  </a:lnTo>
                  <a:lnTo>
                    <a:pt x="98918" y="13826"/>
                  </a:lnTo>
                  <a:lnTo>
                    <a:pt x="116396" y="40150"/>
                  </a:lnTo>
                  <a:lnTo>
                    <a:pt x="128151" y="99202"/>
                  </a:lnTo>
                  <a:lnTo>
                    <a:pt x="131825" y="121316"/>
                  </a:lnTo>
                  <a:lnTo>
                    <a:pt x="121705" y="174693"/>
                  </a:lnTo>
                  <a:lnTo>
                    <a:pt x="106380" y="200768"/>
                  </a:lnTo>
                  <a:lnTo>
                    <a:pt x="98996" y="204982"/>
                  </a:lnTo>
                  <a:lnTo>
                    <a:pt x="81433" y="206544"/>
                  </a:lnTo>
                  <a:lnTo>
                    <a:pt x="65048" y="200219"/>
                  </a:lnTo>
                  <a:lnTo>
                    <a:pt x="35466" y="177095"/>
                  </a:lnTo>
                  <a:lnTo>
                    <a:pt x="33002" y="170483"/>
                  </a:lnTo>
                  <a:lnTo>
                    <a:pt x="33700" y="163734"/>
                  </a:lnTo>
                  <a:lnTo>
                    <a:pt x="36504" y="156896"/>
                  </a:lnTo>
                  <a:lnTo>
                    <a:pt x="43053" y="152337"/>
                  </a:lnTo>
                  <a:lnTo>
                    <a:pt x="62808" y="147272"/>
                  </a:lnTo>
                  <a:lnTo>
                    <a:pt x="77828" y="148140"/>
                  </a:lnTo>
                  <a:lnTo>
                    <a:pt x="94756" y="1537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422176" y="1947772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09068" y="3119"/>
                  </a:lnTo>
                  <a:lnTo>
                    <a:pt x="154121" y="9065"/>
                  </a:lnTo>
                  <a:lnTo>
                    <a:pt x="98207" y="17475"/>
                  </a:lnTo>
                  <a:lnTo>
                    <a:pt x="42102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37989" y="182143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80103" y="21162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895958" y="1646392"/>
              <a:ext cx="287015" cy="494348"/>
            </a:xfrm>
            <a:custGeom>
              <a:avLst/>
              <a:gdLst/>
              <a:ahLst/>
              <a:cxnLst/>
              <a:rect l="0" t="0" r="0" b="0"/>
              <a:pathLst>
                <a:path w="287015" h="494348">
                  <a:moveTo>
                    <a:pt x="0" y="90810"/>
                  </a:moveTo>
                  <a:lnTo>
                    <a:pt x="9576" y="66763"/>
                  </a:lnTo>
                  <a:lnTo>
                    <a:pt x="27534" y="45340"/>
                  </a:lnTo>
                  <a:lnTo>
                    <a:pt x="68963" y="10111"/>
                  </a:lnTo>
                  <a:lnTo>
                    <a:pt x="89922" y="2301"/>
                  </a:lnTo>
                  <a:lnTo>
                    <a:pt x="114835" y="0"/>
                  </a:lnTo>
                  <a:lnTo>
                    <a:pt x="177238" y="11073"/>
                  </a:lnTo>
                  <a:lnTo>
                    <a:pt x="204463" y="26500"/>
                  </a:lnTo>
                  <a:lnTo>
                    <a:pt x="232937" y="51478"/>
                  </a:lnTo>
                  <a:lnTo>
                    <a:pt x="258012" y="92284"/>
                  </a:lnTo>
                  <a:lnTo>
                    <a:pt x="274670" y="141419"/>
                  </a:lnTo>
                  <a:lnTo>
                    <a:pt x="287014" y="193023"/>
                  </a:lnTo>
                  <a:lnTo>
                    <a:pt x="286025" y="248390"/>
                  </a:lnTo>
                  <a:lnTo>
                    <a:pt x="281497" y="306987"/>
                  </a:lnTo>
                  <a:lnTo>
                    <a:pt x="269684" y="364228"/>
                  </a:lnTo>
                  <a:lnTo>
                    <a:pt x="239275" y="423455"/>
                  </a:lnTo>
                  <a:lnTo>
                    <a:pt x="209717" y="462592"/>
                  </a:lnTo>
                  <a:lnTo>
                    <a:pt x="189134" y="477535"/>
                  </a:lnTo>
                  <a:lnTo>
                    <a:pt x="152226" y="492524"/>
                  </a:lnTo>
                  <a:lnTo>
                    <a:pt x="128488" y="494347"/>
                  </a:lnTo>
                  <a:lnTo>
                    <a:pt x="106239" y="490088"/>
                  </a:lnTo>
                  <a:lnTo>
                    <a:pt x="84652" y="480396"/>
                  </a:lnTo>
                  <a:lnTo>
                    <a:pt x="69598" y="465171"/>
                  </a:lnTo>
                  <a:lnTo>
                    <a:pt x="63946" y="456197"/>
                  </a:lnTo>
                  <a:lnTo>
                    <a:pt x="60786" y="436868"/>
                  </a:lnTo>
                  <a:lnTo>
                    <a:pt x="61581" y="426800"/>
                  </a:lnTo>
                  <a:lnTo>
                    <a:pt x="68703" y="409374"/>
                  </a:lnTo>
                  <a:lnTo>
                    <a:pt x="73878" y="401452"/>
                  </a:lnTo>
                  <a:lnTo>
                    <a:pt x="88987" y="389530"/>
                  </a:lnTo>
                  <a:lnTo>
                    <a:pt x="132872" y="372345"/>
                  </a:lnTo>
                  <a:lnTo>
                    <a:pt x="156150" y="371134"/>
                  </a:lnTo>
                  <a:lnTo>
                    <a:pt x="192106" y="380149"/>
                  </a:lnTo>
                  <a:lnTo>
                    <a:pt x="249300" y="402436"/>
                  </a:lnTo>
                  <a:lnTo>
                    <a:pt x="273741" y="4171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411855" y="1623893"/>
              <a:ext cx="121599" cy="53253"/>
            </a:xfrm>
            <a:custGeom>
              <a:avLst/>
              <a:gdLst/>
              <a:ahLst/>
              <a:cxnLst/>
              <a:rect l="0" t="0" r="0" b="0"/>
              <a:pathLst>
                <a:path w="121599" h="53253">
                  <a:moveTo>
                    <a:pt x="121598" y="0"/>
                  </a:moveTo>
                  <a:lnTo>
                    <a:pt x="120433" y="3456"/>
                  </a:lnTo>
                  <a:lnTo>
                    <a:pt x="97098" y="35197"/>
                  </a:lnTo>
                  <a:lnTo>
                    <a:pt x="74351" y="46617"/>
                  </a:lnTo>
                  <a:lnTo>
                    <a:pt x="47082" y="53252"/>
                  </a:lnTo>
                  <a:lnTo>
                    <a:pt x="0" y="50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727710" y="1810901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738238" y="1947772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802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938280" y="1602919"/>
              <a:ext cx="326384" cy="466561"/>
            </a:xfrm>
            <a:custGeom>
              <a:avLst/>
              <a:gdLst/>
              <a:ahLst/>
              <a:cxnLst/>
              <a:rect l="0" t="0" r="0" b="0"/>
              <a:pathLst>
                <a:path w="326384" h="466561">
                  <a:moveTo>
                    <a:pt x="0" y="50055"/>
                  </a:moveTo>
                  <a:lnTo>
                    <a:pt x="37086" y="15308"/>
                  </a:lnTo>
                  <a:lnTo>
                    <a:pt x="55087" y="6146"/>
                  </a:lnTo>
                  <a:lnTo>
                    <a:pt x="90541" y="0"/>
                  </a:lnTo>
                  <a:lnTo>
                    <a:pt x="151678" y="7499"/>
                  </a:lnTo>
                  <a:lnTo>
                    <a:pt x="193380" y="23928"/>
                  </a:lnTo>
                  <a:lnTo>
                    <a:pt x="255208" y="74345"/>
                  </a:lnTo>
                  <a:lnTo>
                    <a:pt x="272523" y="93606"/>
                  </a:lnTo>
                  <a:lnTo>
                    <a:pt x="302812" y="156179"/>
                  </a:lnTo>
                  <a:lnTo>
                    <a:pt x="320514" y="217983"/>
                  </a:lnTo>
                  <a:lnTo>
                    <a:pt x="323474" y="281005"/>
                  </a:lnTo>
                  <a:lnTo>
                    <a:pt x="315122" y="343482"/>
                  </a:lnTo>
                  <a:lnTo>
                    <a:pt x="291461" y="397219"/>
                  </a:lnTo>
                  <a:lnTo>
                    <a:pt x="261054" y="435238"/>
                  </a:lnTo>
                  <a:lnTo>
                    <a:pt x="236127" y="453654"/>
                  </a:lnTo>
                  <a:lnTo>
                    <a:pt x="209450" y="463399"/>
                  </a:lnTo>
                  <a:lnTo>
                    <a:pt x="183165" y="466560"/>
                  </a:lnTo>
                  <a:lnTo>
                    <a:pt x="159785" y="464066"/>
                  </a:lnTo>
                  <a:lnTo>
                    <a:pt x="150977" y="458253"/>
                  </a:lnTo>
                  <a:lnTo>
                    <a:pt x="138071" y="439317"/>
                  </a:lnTo>
                  <a:lnTo>
                    <a:pt x="134674" y="418422"/>
                  </a:lnTo>
                  <a:lnTo>
                    <a:pt x="135406" y="407937"/>
                  </a:lnTo>
                  <a:lnTo>
                    <a:pt x="145578" y="390048"/>
                  </a:lnTo>
                  <a:lnTo>
                    <a:pt x="162967" y="375468"/>
                  </a:lnTo>
                  <a:lnTo>
                    <a:pt x="225733" y="352668"/>
                  </a:lnTo>
                  <a:lnTo>
                    <a:pt x="279812" y="346396"/>
                  </a:lnTo>
                  <a:lnTo>
                    <a:pt x="326383" y="3448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439406" y="1663502"/>
              <a:ext cx="275090" cy="364285"/>
            </a:xfrm>
            <a:custGeom>
              <a:avLst/>
              <a:gdLst/>
              <a:ahLst/>
              <a:cxnLst/>
              <a:rect l="0" t="0" r="0" b="0"/>
              <a:pathLst>
                <a:path w="275090" h="364285">
                  <a:moveTo>
                    <a:pt x="120055" y="0"/>
                  </a:moveTo>
                  <a:lnTo>
                    <a:pt x="76092" y="20244"/>
                  </a:lnTo>
                  <a:lnTo>
                    <a:pt x="43868" y="54562"/>
                  </a:lnTo>
                  <a:lnTo>
                    <a:pt x="23261" y="85966"/>
                  </a:lnTo>
                  <a:lnTo>
                    <a:pt x="5226" y="141027"/>
                  </a:lnTo>
                  <a:lnTo>
                    <a:pt x="0" y="172643"/>
                  </a:lnTo>
                  <a:lnTo>
                    <a:pt x="6176" y="234187"/>
                  </a:lnTo>
                  <a:lnTo>
                    <a:pt x="24251" y="296734"/>
                  </a:lnTo>
                  <a:lnTo>
                    <a:pt x="40041" y="319445"/>
                  </a:lnTo>
                  <a:lnTo>
                    <a:pt x="78773" y="353089"/>
                  </a:lnTo>
                  <a:lnTo>
                    <a:pt x="102487" y="361649"/>
                  </a:lnTo>
                  <a:lnTo>
                    <a:pt x="128625" y="364284"/>
                  </a:lnTo>
                  <a:lnTo>
                    <a:pt x="191879" y="353443"/>
                  </a:lnTo>
                  <a:lnTo>
                    <a:pt x="224785" y="338041"/>
                  </a:lnTo>
                  <a:lnTo>
                    <a:pt x="251171" y="313070"/>
                  </a:lnTo>
                  <a:lnTo>
                    <a:pt x="268219" y="277855"/>
                  </a:lnTo>
                  <a:lnTo>
                    <a:pt x="275089" y="232196"/>
                  </a:lnTo>
                  <a:lnTo>
                    <a:pt x="269006" y="173941"/>
                  </a:lnTo>
                  <a:lnTo>
                    <a:pt x="257515" y="137326"/>
                  </a:lnTo>
                  <a:lnTo>
                    <a:pt x="223377" y="83625"/>
                  </a:lnTo>
                  <a:lnTo>
                    <a:pt x="193173" y="48174"/>
                  </a:lnTo>
                  <a:lnTo>
                    <a:pt x="16216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6380269" y="1410818"/>
            <a:ext cx="164301" cy="249459"/>
          </a:xfrm>
          <a:custGeom>
            <a:avLst/>
            <a:gdLst/>
            <a:ahLst/>
            <a:cxnLst/>
            <a:rect l="0" t="0" r="0" b="0"/>
            <a:pathLst>
              <a:path w="164301" h="249459">
                <a:moveTo>
                  <a:pt x="63171" y="0"/>
                </a:moveTo>
                <a:lnTo>
                  <a:pt x="46403" y="5589"/>
                </a:lnTo>
                <a:lnTo>
                  <a:pt x="35052" y="17692"/>
                </a:lnTo>
                <a:lnTo>
                  <a:pt x="16834" y="55926"/>
                </a:lnTo>
                <a:lnTo>
                  <a:pt x="18400" y="45523"/>
                </a:lnTo>
                <a:lnTo>
                  <a:pt x="22795" y="39707"/>
                </a:lnTo>
                <a:lnTo>
                  <a:pt x="45748" y="25933"/>
                </a:lnTo>
                <a:lnTo>
                  <a:pt x="64786" y="18155"/>
                </a:lnTo>
                <a:lnTo>
                  <a:pt x="84946" y="17038"/>
                </a:lnTo>
                <a:lnTo>
                  <a:pt x="104434" y="21610"/>
                </a:lnTo>
                <a:lnTo>
                  <a:pt x="120895" y="31442"/>
                </a:lnTo>
                <a:lnTo>
                  <a:pt x="126220" y="39678"/>
                </a:lnTo>
                <a:lnTo>
                  <a:pt x="132137" y="61309"/>
                </a:lnTo>
                <a:lnTo>
                  <a:pt x="128528" y="83401"/>
                </a:lnTo>
                <a:lnTo>
                  <a:pt x="124290" y="94205"/>
                </a:lnTo>
                <a:lnTo>
                  <a:pt x="110222" y="109329"/>
                </a:lnTo>
                <a:lnTo>
                  <a:pt x="101558" y="115000"/>
                </a:lnTo>
                <a:lnTo>
                  <a:pt x="99290" y="117611"/>
                </a:lnTo>
                <a:lnTo>
                  <a:pt x="101289" y="118182"/>
                </a:lnTo>
                <a:lnTo>
                  <a:pt x="106131" y="117392"/>
                </a:lnTo>
                <a:lnTo>
                  <a:pt x="120869" y="122755"/>
                </a:lnTo>
                <a:lnTo>
                  <a:pt x="153337" y="145261"/>
                </a:lnTo>
                <a:lnTo>
                  <a:pt x="161737" y="164776"/>
                </a:lnTo>
                <a:lnTo>
                  <a:pt x="164300" y="187878"/>
                </a:lnTo>
                <a:lnTo>
                  <a:pt x="161540" y="209843"/>
                </a:lnTo>
                <a:lnTo>
                  <a:pt x="153294" y="228185"/>
                </a:lnTo>
                <a:lnTo>
                  <a:pt x="147820" y="236351"/>
                </a:lnTo>
                <a:lnTo>
                  <a:pt x="139491" y="241796"/>
                </a:lnTo>
                <a:lnTo>
                  <a:pt x="105411" y="249458"/>
                </a:lnTo>
                <a:lnTo>
                  <a:pt x="55094" y="248927"/>
                </a:lnTo>
                <a:lnTo>
                  <a:pt x="33845" y="242826"/>
                </a:lnTo>
                <a:lnTo>
                  <a:pt x="0" y="22109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242589" y="2590010"/>
            <a:ext cx="3191320" cy="400084"/>
            <a:chOff x="242589" y="2590010"/>
            <a:chExt cx="3191320" cy="400084"/>
          </a:xfrm>
        </p:grpSpPr>
        <p:sp>
          <p:nvSpPr>
            <p:cNvPr id="66" name="Freeform 65"/>
            <p:cNvSpPr/>
            <p:nvPr/>
          </p:nvSpPr>
          <p:spPr>
            <a:xfrm>
              <a:off x="242589" y="2663709"/>
              <a:ext cx="20624" cy="326385"/>
            </a:xfrm>
            <a:custGeom>
              <a:avLst/>
              <a:gdLst/>
              <a:ahLst/>
              <a:cxnLst/>
              <a:rect l="0" t="0" r="0" b="0"/>
              <a:pathLst>
                <a:path w="20624" h="326385">
                  <a:moveTo>
                    <a:pt x="10094" y="0"/>
                  </a:moveTo>
                  <a:lnTo>
                    <a:pt x="1761" y="48931"/>
                  </a:lnTo>
                  <a:lnTo>
                    <a:pt x="0" y="108062"/>
                  </a:lnTo>
                  <a:lnTo>
                    <a:pt x="5284" y="156281"/>
                  </a:lnTo>
                  <a:lnTo>
                    <a:pt x="8669" y="207613"/>
                  </a:lnTo>
                  <a:lnTo>
                    <a:pt x="10983" y="268954"/>
                  </a:lnTo>
                  <a:lnTo>
                    <a:pt x="20623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10611" y="292692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99556" y="2705823"/>
              <a:ext cx="26952" cy="263214"/>
            </a:xfrm>
            <a:custGeom>
              <a:avLst/>
              <a:gdLst/>
              <a:ahLst/>
              <a:cxnLst/>
              <a:rect l="0" t="0" r="0" b="0"/>
              <a:pathLst>
                <a:path w="26952" h="263214">
                  <a:moveTo>
                    <a:pt x="26951" y="0"/>
                  </a:moveTo>
                  <a:lnTo>
                    <a:pt x="15773" y="16768"/>
                  </a:lnTo>
                  <a:lnTo>
                    <a:pt x="8821" y="49552"/>
                  </a:lnTo>
                  <a:lnTo>
                    <a:pt x="5303" y="103722"/>
                  </a:lnTo>
                  <a:lnTo>
                    <a:pt x="0" y="152525"/>
                  </a:lnTo>
                  <a:lnTo>
                    <a:pt x="4798" y="202861"/>
                  </a:lnTo>
                  <a:lnTo>
                    <a:pt x="16423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00165" y="2632124"/>
              <a:ext cx="315856" cy="73700"/>
            </a:xfrm>
            <a:custGeom>
              <a:avLst/>
              <a:gdLst/>
              <a:ahLst/>
              <a:cxnLst/>
              <a:rect l="0" t="0" r="0" b="0"/>
              <a:pathLst>
                <a:path w="315856" h="73700">
                  <a:moveTo>
                    <a:pt x="315855" y="0"/>
                  </a:moveTo>
                  <a:lnTo>
                    <a:pt x="253575" y="17958"/>
                  </a:lnTo>
                  <a:lnTo>
                    <a:pt x="196405" y="31667"/>
                  </a:lnTo>
                  <a:lnTo>
                    <a:pt x="146322" y="42138"/>
                  </a:lnTo>
                  <a:lnTo>
                    <a:pt x="94437" y="52649"/>
                  </a:lnTo>
                  <a:lnTo>
                    <a:pt x="45139" y="6317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42279" y="2905865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294798" y="0"/>
                  </a:moveTo>
                  <a:lnTo>
                    <a:pt x="245868" y="0"/>
                  </a:lnTo>
                  <a:lnTo>
                    <a:pt x="198022" y="0"/>
                  </a:lnTo>
                  <a:lnTo>
                    <a:pt x="135042" y="5589"/>
                  </a:lnTo>
                  <a:lnTo>
                    <a:pt x="78711" y="17958"/>
                  </a:lnTo>
                  <a:lnTo>
                    <a:pt x="32576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213518" y="2763405"/>
              <a:ext cx="173329" cy="174046"/>
            </a:xfrm>
            <a:custGeom>
              <a:avLst/>
              <a:gdLst/>
              <a:ahLst/>
              <a:cxnLst/>
              <a:rect l="0" t="0" r="0" b="0"/>
              <a:pathLst>
                <a:path w="173329" h="174046">
                  <a:moveTo>
                    <a:pt x="155186" y="5589"/>
                  </a:moveTo>
                  <a:lnTo>
                    <a:pt x="138419" y="0"/>
                  </a:lnTo>
                  <a:lnTo>
                    <a:pt x="120828" y="376"/>
                  </a:lnTo>
                  <a:lnTo>
                    <a:pt x="60186" y="16585"/>
                  </a:lnTo>
                  <a:lnTo>
                    <a:pt x="40434" y="24514"/>
                  </a:lnTo>
                  <a:lnTo>
                    <a:pt x="1370" y="55366"/>
                  </a:lnTo>
                  <a:lnTo>
                    <a:pt x="0" y="62170"/>
                  </a:lnTo>
                  <a:lnTo>
                    <a:pt x="2596" y="69046"/>
                  </a:lnTo>
                  <a:lnTo>
                    <a:pt x="7836" y="75970"/>
                  </a:lnTo>
                  <a:lnTo>
                    <a:pt x="31978" y="91304"/>
                  </a:lnTo>
                  <a:lnTo>
                    <a:pt x="93352" y="102275"/>
                  </a:lnTo>
                  <a:lnTo>
                    <a:pt x="152806" y="119317"/>
                  </a:lnTo>
                  <a:lnTo>
                    <a:pt x="170116" y="130615"/>
                  </a:lnTo>
                  <a:lnTo>
                    <a:pt x="173328" y="136903"/>
                  </a:lnTo>
                  <a:lnTo>
                    <a:pt x="173130" y="143435"/>
                  </a:lnTo>
                  <a:lnTo>
                    <a:pt x="170658" y="150129"/>
                  </a:lnTo>
                  <a:lnTo>
                    <a:pt x="158553" y="160686"/>
                  </a:lnTo>
                  <a:lnTo>
                    <a:pt x="140305" y="168108"/>
                  </a:lnTo>
                  <a:lnTo>
                    <a:pt x="87343" y="172873"/>
                  </a:lnTo>
                  <a:lnTo>
                    <a:pt x="47347" y="173698"/>
                  </a:lnTo>
                  <a:lnTo>
                    <a:pt x="18316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759294" y="2790051"/>
              <a:ext cx="30551" cy="178986"/>
            </a:xfrm>
            <a:custGeom>
              <a:avLst/>
              <a:gdLst/>
              <a:ahLst/>
              <a:cxnLst/>
              <a:rect l="0" t="0" r="0" b="0"/>
              <a:pathLst>
                <a:path w="30551" h="178986">
                  <a:moveTo>
                    <a:pt x="30550" y="0"/>
                  </a:moveTo>
                  <a:lnTo>
                    <a:pt x="14909" y="26387"/>
                  </a:lnTo>
                  <a:lnTo>
                    <a:pt x="4209" y="62281"/>
                  </a:lnTo>
                  <a:lnTo>
                    <a:pt x="0" y="116331"/>
                  </a:lnTo>
                  <a:lnTo>
                    <a:pt x="2391" y="151842"/>
                  </a:lnTo>
                  <a:lnTo>
                    <a:pt x="9493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758259" y="2621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937243" y="2590010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31586" y="0"/>
                  </a:moveTo>
                  <a:lnTo>
                    <a:pt x="16931" y="58617"/>
                  </a:lnTo>
                  <a:lnTo>
                    <a:pt x="12426" y="110175"/>
                  </a:lnTo>
                  <a:lnTo>
                    <a:pt x="11091" y="164316"/>
                  </a:lnTo>
                  <a:lnTo>
                    <a:pt x="16705" y="220541"/>
                  </a:lnTo>
                  <a:lnTo>
                    <a:pt x="8976" y="276187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853015" y="2716352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2482" y="9065"/>
                  </a:lnTo>
                  <a:lnTo>
                    <a:pt x="107138" y="10239"/>
                  </a:lnTo>
                  <a:lnTo>
                    <a:pt x="47333" y="13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510245" y="2663709"/>
              <a:ext cx="6066" cy="294799"/>
            </a:xfrm>
            <a:custGeom>
              <a:avLst/>
              <a:gdLst/>
              <a:ahLst/>
              <a:cxnLst/>
              <a:rect l="0" t="0" r="0" b="0"/>
              <a:pathLst>
                <a:path w="6066" h="294799">
                  <a:moveTo>
                    <a:pt x="6065" y="0"/>
                  </a:moveTo>
                  <a:lnTo>
                    <a:pt x="2946" y="59359"/>
                  </a:lnTo>
                  <a:lnTo>
                    <a:pt x="0" y="82534"/>
                  </a:lnTo>
                  <a:lnTo>
                    <a:pt x="5036" y="142237"/>
                  </a:lnTo>
                  <a:lnTo>
                    <a:pt x="716" y="199362"/>
                  </a:lnTo>
                  <a:lnTo>
                    <a:pt x="5361" y="258661"/>
                  </a:lnTo>
                  <a:lnTo>
                    <a:pt x="606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358383" y="2727724"/>
              <a:ext cx="305327" cy="20214"/>
            </a:xfrm>
            <a:custGeom>
              <a:avLst/>
              <a:gdLst/>
              <a:ahLst/>
              <a:cxnLst/>
              <a:rect l="0" t="0" r="0" b="0"/>
              <a:pathLst>
                <a:path w="305327" h="20214">
                  <a:moveTo>
                    <a:pt x="305326" y="20213"/>
                  </a:moveTo>
                  <a:lnTo>
                    <a:pt x="241876" y="3425"/>
                  </a:lnTo>
                  <a:lnTo>
                    <a:pt x="180662" y="0"/>
                  </a:lnTo>
                  <a:lnTo>
                    <a:pt x="131128" y="2526"/>
                  </a:lnTo>
                  <a:lnTo>
                    <a:pt x="75118" y="7564"/>
                  </a:lnTo>
                  <a:lnTo>
                    <a:pt x="30836" y="9057"/>
                  </a:lnTo>
                  <a:lnTo>
                    <a:pt x="0" y="9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65173" y="2758466"/>
              <a:ext cx="61708" cy="186149"/>
            </a:xfrm>
            <a:custGeom>
              <a:avLst/>
              <a:gdLst/>
              <a:ahLst/>
              <a:cxnLst/>
              <a:rect l="0" t="0" r="0" b="0"/>
              <a:pathLst>
                <a:path w="61708" h="186149">
                  <a:moveTo>
                    <a:pt x="9065" y="42114"/>
                  </a:moveTo>
                  <a:lnTo>
                    <a:pt x="0" y="100731"/>
                  </a:lnTo>
                  <a:lnTo>
                    <a:pt x="7231" y="154905"/>
                  </a:lnTo>
                  <a:lnTo>
                    <a:pt x="14241" y="186148"/>
                  </a:lnTo>
                  <a:lnTo>
                    <a:pt x="9673" y="127553"/>
                  </a:lnTo>
                  <a:lnTo>
                    <a:pt x="9185" y="73245"/>
                  </a:lnTo>
                  <a:lnTo>
                    <a:pt x="14678" y="23047"/>
                  </a:lnTo>
                  <a:lnTo>
                    <a:pt x="20996" y="15365"/>
                  </a:lnTo>
                  <a:lnTo>
                    <a:pt x="617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831617" y="2800580"/>
              <a:ext cx="147948" cy="160984"/>
            </a:xfrm>
            <a:custGeom>
              <a:avLst/>
              <a:gdLst/>
              <a:ahLst/>
              <a:cxnLst/>
              <a:rect l="0" t="0" r="0" b="0"/>
              <a:pathLst>
                <a:path w="147948" h="160984">
                  <a:moveTo>
                    <a:pt x="21605" y="31585"/>
                  </a:moveTo>
                  <a:lnTo>
                    <a:pt x="4838" y="48353"/>
                  </a:lnTo>
                  <a:lnTo>
                    <a:pt x="1068" y="57972"/>
                  </a:lnTo>
                  <a:lnTo>
                    <a:pt x="0" y="81137"/>
                  </a:lnTo>
                  <a:lnTo>
                    <a:pt x="5975" y="114898"/>
                  </a:lnTo>
                  <a:lnTo>
                    <a:pt x="20744" y="141539"/>
                  </a:lnTo>
                  <a:lnTo>
                    <a:pt x="36430" y="153763"/>
                  </a:lnTo>
                  <a:lnTo>
                    <a:pt x="45526" y="158661"/>
                  </a:lnTo>
                  <a:lnTo>
                    <a:pt x="68112" y="160983"/>
                  </a:lnTo>
                  <a:lnTo>
                    <a:pt x="80686" y="159965"/>
                  </a:lnTo>
                  <a:lnTo>
                    <a:pt x="100896" y="149474"/>
                  </a:lnTo>
                  <a:lnTo>
                    <a:pt x="109561" y="141764"/>
                  </a:lnTo>
                  <a:lnTo>
                    <a:pt x="122308" y="117598"/>
                  </a:lnTo>
                  <a:lnTo>
                    <a:pt x="140023" y="65603"/>
                  </a:lnTo>
                  <a:lnTo>
                    <a:pt x="146904" y="11874"/>
                  </a:lnTo>
                  <a:lnTo>
                    <a:pt x="1479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040620" y="2766920"/>
              <a:ext cx="151904" cy="191588"/>
            </a:xfrm>
            <a:custGeom>
              <a:avLst/>
              <a:gdLst/>
              <a:ahLst/>
              <a:cxnLst/>
              <a:rect l="0" t="0" r="0" b="0"/>
              <a:pathLst>
                <a:path w="151904" h="191588">
                  <a:moveTo>
                    <a:pt x="2115" y="96831"/>
                  </a:moveTo>
                  <a:lnTo>
                    <a:pt x="60732" y="96831"/>
                  </a:lnTo>
                  <a:lnTo>
                    <a:pt x="95522" y="91242"/>
                  </a:lnTo>
                  <a:lnTo>
                    <a:pt x="128058" y="76588"/>
                  </a:lnTo>
                  <a:lnTo>
                    <a:pt x="143098" y="60928"/>
                  </a:lnTo>
                  <a:lnTo>
                    <a:pt x="148746" y="51838"/>
                  </a:lnTo>
                  <a:lnTo>
                    <a:pt x="151903" y="32381"/>
                  </a:lnTo>
                  <a:lnTo>
                    <a:pt x="151107" y="22279"/>
                  </a:lnTo>
                  <a:lnTo>
                    <a:pt x="147066" y="14374"/>
                  </a:lnTo>
                  <a:lnTo>
                    <a:pt x="133219" y="2472"/>
                  </a:lnTo>
                  <a:lnTo>
                    <a:pt x="124612" y="0"/>
                  </a:lnTo>
                  <a:lnTo>
                    <a:pt x="105692" y="372"/>
                  </a:lnTo>
                  <a:lnTo>
                    <a:pt x="88703" y="7557"/>
                  </a:lnTo>
                  <a:lnTo>
                    <a:pt x="58734" y="31234"/>
                  </a:lnTo>
                  <a:lnTo>
                    <a:pt x="10331" y="90069"/>
                  </a:lnTo>
                  <a:lnTo>
                    <a:pt x="698" y="109034"/>
                  </a:lnTo>
                  <a:lnTo>
                    <a:pt x="0" y="119004"/>
                  </a:lnTo>
                  <a:lnTo>
                    <a:pt x="5465" y="139441"/>
                  </a:lnTo>
                  <a:lnTo>
                    <a:pt x="21695" y="165088"/>
                  </a:lnTo>
                  <a:lnTo>
                    <a:pt x="37724" y="177080"/>
                  </a:lnTo>
                  <a:lnTo>
                    <a:pt x="63359" y="187289"/>
                  </a:lnTo>
                  <a:lnTo>
                    <a:pt x="86343" y="1915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274362" y="2624717"/>
              <a:ext cx="159547" cy="228506"/>
            </a:xfrm>
            <a:custGeom>
              <a:avLst/>
              <a:gdLst/>
              <a:ahLst/>
              <a:cxnLst/>
              <a:rect l="0" t="0" r="0" b="0"/>
              <a:pathLst>
                <a:path w="159547" h="228506">
                  <a:moveTo>
                    <a:pt x="0" y="17936"/>
                  </a:moveTo>
                  <a:lnTo>
                    <a:pt x="11179" y="6757"/>
                  </a:lnTo>
                  <a:lnTo>
                    <a:pt x="29145" y="1269"/>
                  </a:lnTo>
                  <a:lnTo>
                    <a:pt x="52728" y="0"/>
                  </a:lnTo>
                  <a:lnTo>
                    <a:pt x="114207" y="11790"/>
                  </a:lnTo>
                  <a:lnTo>
                    <a:pt x="141334" y="27293"/>
                  </a:lnTo>
                  <a:lnTo>
                    <a:pt x="153672" y="43151"/>
                  </a:lnTo>
                  <a:lnTo>
                    <a:pt x="158600" y="52294"/>
                  </a:lnTo>
                  <a:lnTo>
                    <a:pt x="159546" y="60728"/>
                  </a:lnTo>
                  <a:lnTo>
                    <a:pt x="154358" y="76339"/>
                  </a:lnTo>
                  <a:lnTo>
                    <a:pt x="141133" y="87956"/>
                  </a:lnTo>
                  <a:lnTo>
                    <a:pt x="78922" y="121575"/>
                  </a:lnTo>
                  <a:lnTo>
                    <a:pt x="62249" y="146910"/>
                  </a:lnTo>
                  <a:lnTo>
                    <a:pt x="60032" y="166504"/>
                  </a:lnTo>
                  <a:lnTo>
                    <a:pt x="73700" y="2285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379647" y="295850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800580" y="3190134"/>
            <a:ext cx="1684561" cy="368499"/>
            <a:chOff x="2800580" y="3190134"/>
            <a:chExt cx="1684561" cy="368499"/>
          </a:xfrm>
        </p:grpSpPr>
        <p:sp>
          <p:nvSpPr>
            <p:cNvPr id="84" name="Freeform 83"/>
            <p:cNvSpPr/>
            <p:nvPr/>
          </p:nvSpPr>
          <p:spPr>
            <a:xfrm>
              <a:off x="2800580" y="3190134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3119" y="153669"/>
                  </a:lnTo>
                  <a:lnTo>
                    <a:pt x="9065" y="213239"/>
                  </a:lnTo>
                  <a:lnTo>
                    <a:pt x="11409" y="268896"/>
                  </a:lnTo>
                  <a:lnTo>
                    <a:pt x="19555" y="331335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971714" y="3242777"/>
              <a:ext cx="257771" cy="312963"/>
            </a:xfrm>
            <a:custGeom>
              <a:avLst/>
              <a:gdLst/>
              <a:ahLst/>
              <a:cxnLst/>
              <a:rect l="0" t="0" r="0" b="0"/>
              <a:pathLst>
                <a:path w="257771" h="312963">
                  <a:moveTo>
                    <a:pt x="113135" y="0"/>
                  </a:moveTo>
                  <a:lnTo>
                    <a:pt x="89089" y="9575"/>
                  </a:lnTo>
                  <a:lnTo>
                    <a:pt x="32437" y="59898"/>
                  </a:lnTo>
                  <a:lnTo>
                    <a:pt x="12750" y="96190"/>
                  </a:lnTo>
                  <a:lnTo>
                    <a:pt x="2413" y="127937"/>
                  </a:lnTo>
                  <a:lnTo>
                    <a:pt x="0" y="166459"/>
                  </a:lnTo>
                  <a:lnTo>
                    <a:pt x="12175" y="229746"/>
                  </a:lnTo>
                  <a:lnTo>
                    <a:pt x="33964" y="272199"/>
                  </a:lnTo>
                  <a:lnTo>
                    <a:pt x="47143" y="289043"/>
                  </a:lnTo>
                  <a:lnTo>
                    <a:pt x="73305" y="306091"/>
                  </a:lnTo>
                  <a:lnTo>
                    <a:pt x="108873" y="312962"/>
                  </a:lnTo>
                  <a:lnTo>
                    <a:pt x="161643" y="306878"/>
                  </a:lnTo>
                  <a:lnTo>
                    <a:pt x="194968" y="296557"/>
                  </a:lnTo>
                  <a:lnTo>
                    <a:pt x="220180" y="278032"/>
                  </a:lnTo>
                  <a:lnTo>
                    <a:pt x="241299" y="250835"/>
                  </a:lnTo>
                  <a:lnTo>
                    <a:pt x="251205" y="230805"/>
                  </a:lnTo>
                  <a:lnTo>
                    <a:pt x="257770" y="188619"/>
                  </a:lnTo>
                  <a:lnTo>
                    <a:pt x="254126" y="150253"/>
                  </a:lnTo>
                  <a:lnTo>
                    <a:pt x="242479" y="127611"/>
                  </a:lnTo>
                  <a:lnTo>
                    <a:pt x="203608" y="82272"/>
                  </a:lnTo>
                  <a:lnTo>
                    <a:pt x="165778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487263" y="3305948"/>
              <a:ext cx="29256" cy="136871"/>
            </a:xfrm>
            <a:custGeom>
              <a:avLst/>
              <a:gdLst/>
              <a:ahLst/>
              <a:cxnLst/>
              <a:rect l="0" t="0" r="0" b="0"/>
              <a:pathLst>
                <a:path w="29256" h="136871">
                  <a:moveTo>
                    <a:pt x="29255" y="0"/>
                  </a:moveTo>
                  <a:lnTo>
                    <a:pt x="13614" y="17981"/>
                  </a:lnTo>
                  <a:lnTo>
                    <a:pt x="5536" y="34898"/>
                  </a:lnTo>
                  <a:lnTo>
                    <a:pt x="0" y="69742"/>
                  </a:lnTo>
                  <a:lnTo>
                    <a:pt x="6310" y="124796"/>
                  </a:lnTo>
                  <a:lnTo>
                    <a:pt x="8198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463875" y="3384587"/>
              <a:ext cx="126343" cy="16118"/>
            </a:xfrm>
            <a:custGeom>
              <a:avLst/>
              <a:gdLst/>
              <a:ahLst/>
              <a:cxnLst/>
              <a:rect l="0" t="0" r="0" b="0"/>
              <a:pathLst>
                <a:path w="126343" h="16118">
                  <a:moveTo>
                    <a:pt x="126342" y="5589"/>
                  </a:moveTo>
                  <a:lnTo>
                    <a:pt x="109575" y="0"/>
                  </a:lnTo>
                  <a:lnTo>
                    <a:pt x="76791" y="2113"/>
                  </a:lnTo>
                  <a:lnTo>
                    <a:pt x="19370" y="13464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797095" y="3200663"/>
              <a:ext cx="310596" cy="315856"/>
            </a:xfrm>
            <a:custGeom>
              <a:avLst/>
              <a:gdLst/>
              <a:ahLst/>
              <a:cxnLst/>
              <a:rect l="0" t="0" r="0" b="0"/>
              <a:pathLst>
                <a:path w="310596" h="315856">
                  <a:moveTo>
                    <a:pt x="193205" y="0"/>
                  </a:moveTo>
                  <a:lnTo>
                    <a:pt x="134588" y="5589"/>
                  </a:lnTo>
                  <a:lnTo>
                    <a:pt x="80414" y="16788"/>
                  </a:lnTo>
                  <a:lnTo>
                    <a:pt x="27773" y="23333"/>
                  </a:lnTo>
                  <a:lnTo>
                    <a:pt x="16236" y="26084"/>
                  </a:lnTo>
                  <a:lnTo>
                    <a:pt x="8545" y="32597"/>
                  </a:lnTo>
                  <a:lnTo>
                    <a:pt x="0" y="52312"/>
                  </a:lnTo>
                  <a:lnTo>
                    <a:pt x="778" y="89719"/>
                  </a:lnTo>
                  <a:lnTo>
                    <a:pt x="8418" y="124849"/>
                  </a:lnTo>
                  <a:lnTo>
                    <a:pt x="13862" y="131196"/>
                  </a:lnTo>
                  <a:lnTo>
                    <a:pt x="21001" y="134257"/>
                  </a:lnTo>
                  <a:lnTo>
                    <a:pt x="29269" y="135128"/>
                  </a:lnTo>
                  <a:lnTo>
                    <a:pt x="44696" y="129857"/>
                  </a:lnTo>
                  <a:lnTo>
                    <a:pt x="52085" y="125175"/>
                  </a:lnTo>
                  <a:lnTo>
                    <a:pt x="84841" y="118587"/>
                  </a:lnTo>
                  <a:lnTo>
                    <a:pt x="146396" y="127631"/>
                  </a:lnTo>
                  <a:lnTo>
                    <a:pt x="206316" y="140634"/>
                  </a:lnTo>
                  <a:lnTo>
                    <a:pt x="267670" y="170524"/>
                  </a:lnTo>
                  <a:lnTo>
                    <a:pt x="282063" y="184583"/>
                  </a:lnTo>
                  <a:lnTo>
                    <a:pt x="306424" y="222204"/>
                  </a:lnTo>
                  <a:lnTo>
                    <a:pt x="310595" y="242647"/>
                  </a:lnTo>
                  <a:lnTo>
                    <a:pt x="310069" y="253011"/>
                  </a:lnTo>
                  <a:lnTo>
                    <a:pt x="303246" y="270767"/>
                  </a:lnTo>
                  <a:lnTo>
                    <a:pt x="279803" y="301229"/>
                  </a:lnTo>
                  <a:lnTo>
                    <a:pt x="260159" y="309354"/>
                  </a:lnTo>
                  <a:lnTo>
                    <a:pt x="203831" y="314570"/>
                  </a:lnTo>
                  <a:lnTo>
                    <a:pt x="15109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358798" y="3348062"/>
              <a:ext cx="73700" cy="63172"/>
            </a:xfrm>
            <a:custGeom>
              <a:avLst/>
              <a:gdLst/>
              <a:ahLst/>
              <a:cxnLst/>
              <a:rect l="0" t="0" r="0" b="0"/>
              <a:pathLst>
                <a:path w="73700" h="63172">
                  <a:moveTo>
                    <a:pt x="73699" y="0"/>
                  </a:moveTo>
                  <a:lnTo>
                    <a:pt x="15136" y="4949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369326" y="3327005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115814" y="105285"/>
                  </a:moveTo>
                  <a:lnTo>
                    <a:pt x="57250" y="55786"/>
                  </a:lnTo>
                  <a:lnTo>
                    <a:pt x="15988" y="210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4664558" y="3158549"/>
            <a:ext cx="778676" cy="347412"/>
            <a:chOff x="4664558" y="3158549"/>
            <a:chExt cx="778676" cy="347412"/>
          </a:xfrm>
        </p:grpSpPr>
        <p:sp>
          <p:nvSpPr>
            <p:cNvPr id="92" name="Freeform 91"/>
            <p:cNvSpPr/>
            <p:nvPr/>
          </p:nvSpPr>
          <p:spPr>
            <a:xfrm>
              <a:off x="4664558" y="3169077"/>
              <a:ext cx="10096" cy="326385"/>
            </a:xfrm>
            <a:custGeom>
              <a:avLst/>
              <a:gdLst/>
              <a:ahLst/>
              <a:cxnLst/>
              <a:rect l="0" t="0" r="0" b="0"/>
              <a:pathLst>
                <a:path w="10096" h="326385">
                  <a:moveTo>
                    <a:pt x="10095" y="0"/>
                  </a:moveTo>
                  <a:lnTo>
                    <a:pt x="1030" y="58617"/>
                  </a:lnTo>
                  <a:lnTo>
                    <a:pt x="0" y="104586"/>
                  </a:lnTo>
                  <a:lnTo>
                    <a:pt x="5284" y="160840"/>
                  </a:lnTo>
                  <a:lnTo>
                    <a:pt x="8669" y="216372"/>
                  </a:lnTo>
                  <a:lnTo>
                    <a:pt x="9813" y="277964"/>
                  </a:lnTo>
                  <a:lnTo>
                    <a:pt x="1009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812470" y="3158549"/>
              <a:ext cx="149459" cy="347412"/>
            </a:xfrm>
            <a:custGeom>
              <a:avLst/>
              <a:gdLst/>
              <a:ahLst/>
              <a:cxnLst/>
              <a:rect l="0" t="0" r="0" b="0"/>
              <a:pathLst>
                <a:path w="149459" h="347412">
                  <a:moveTo>
                    <a:pt x="93809" y="0"/>
                  </a:moveTo>
                  <a:lnTo>
                    <a:pt x="51147" y="54114"/>
                  </a:lnTo>
                  <a:lnTo>
                    <a:pt x="33596" y="87784"/>
                  </a:lnTo>
                  <a:lnTo>
                    <a:pt x="17185" y="141082"/>
                  </a:lnTo>
                  <a:lnTo>
                    <a:pt x="3848" y="203906"/>
                  </a:lnTo>
                  <a:lnTo>
                    <a:pt x="0" y="262589"/>
                  </a:lnTo>
                  <a:lnTo>
                    <a:pt x="1814" y="289842"/>
                  </a:lnTo>
                  <a:lnTo>
                    <a:pt x="15989" y="323745"/>
                  </a:lnTo>
                  <a:lnTo>
                    <a:pt x="28417" y="341199"/>
                  </a:lnTo>
                  <a:lnTo>
                    <a:pt x="38516" y="345619"/>
                  </a:lnTo>
                  <a:lnTo>
                    <a:pt x="65335" y="347411"/>
                  </a:lnTo>
                  <a:lnTo>
                    <a:pt x="102140" y="336253"/>
                  </a:lnTo>
                  <a:lnTo>
                    <a:pt x="129683" y="318129"/>
                  </a:lnTo>
                  <a:lnTo>
                    <a:pt x="142119" y="301658"/>
                  </a:lnTo>
                  <a:lnTo>
                    <a:pt x="147073" y="292352"/>
                  </a:lnTo>
                  <a:lnTo>
                    <a:pt x="149458" y="269534"/>
                  </a:lnTo>
                  <a:lnTo>
                    <a:pt x="145448" y="246135"/>
                  </a:lnTo>
                  <a:lnTo>
                    <a:pt x="135867" y="227936"/>
                  </a:lnTo>
                  <a:lnTo>
                    <a:pt x="117571" y="215169"/>
                  </a:lnTo>
                  <a:lnTo>
                    <a:pt x="96181" y="207935"/>
                  </a:lnTo>
                  <a:lnTo>
                    <a:pt x="62224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253720" y="331647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0"/>
                  </a:lnTo>
                  <a:lnTo>
                    <a:pt x="70656" y="8406"/>
                  </a:lnTo>
                  <a:lnTo>
                    <a:pt x="2565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327419" y="320066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380062" y="346387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5724176" y="2855418"/>
            <a:ext cx="1327599" cy="624675"/>
            <a:chOff x="5724176" y="2855418"/>
            <a:chExt cx="1327599" cy="624675"/>
          </a:xfrm>
        </p:grpSpPr>
        <p:sp>
          <p:nvSpPr>
            <p:cNvPr id="98" name="Freeform 97"/>
            <p:cNvSpPr/>
            <p:nvPr/>
          </p:nvSpPr>
          <p:spPr>
            <a:xfrm>
              <a:off x="5724176" y="3056342"/>
              <a:ext cx="238231" cy="423751"/>
            </a:xfrm>
            <a:custGeom>
              <a:avLst/>
              <a:gdLst/>
              <a:ahLst/>
              <a:cxnLst/>
              <a:rect l="0" t="0" r="0" b="0"/>
              <a:pathLst>
                <a:path w="238231" h="423751">
                  <a:moveTo>
                    <a:pt x="224425" y="91678"/>
                  </a:moveTo>
                  <a:lnTo>
                    <a:pt x="171720" y="128765"/>
                  </a:lnTo>
                  <a:lnTo>
                    <a:pt x="140878" y="169584"/>
                  </a:lnTo>
                  <a:lnTo>
                    <a:pt x="112255" y="222360"/>
                  </a:lnTo>
                  <a:lnTo>
                    <a:pt x="92477" y="285081"/>
                  </a:lnTo>
                  <a:lnTo>
                    <a:pt x="83293" y="328227"/>
                  </a:lnTo>
                  <a:lnTo>
                    <a:pt x="89486" y="374840"/>
                  </a:lnTo>
                  <a:lnTo>
                    <a:pt x="96602" y="395343"/>
                  </a:lnTo>
                  <a:lnTo>
                    <a:pt x="107563" y="412254"/>
                  </a:lnTo>
                  <a:lnTo>
                    <a:pt x="116101" y="417699"/>
                  </a:lnTo>
                  <a:lnTo>
                    <a:pt x="138066" y="423750"/>
                  </a:lnTo>
                  <a:lnTo>
                    <a:pt x="160307" y="420200"/>
                  </a:lnTo>
                  <a:lnTo>
                    <a:pt x="189439" y="405047"/>
                  </a:lnTo>
                  <a:lnTo>
                    <a:pt x="205366" y="390051"/>
                  </a:lnTo>
                  <a:lnTo>
                    <a:pt x="236184" y="334535"/>
                  </a:lnTo>
                  <a:lnTo>
                    <a:pt x="238230" y="313088"/>
                  </a:lnTo>
                  <a:lnTo>
                    <a:pt x="234070" y="293028"/>
                  </a:lnTo>
                  <a:lnTo>
                    <a:pt x="205837" y="248160"/>
                  </a:lnTo>
                  <a:lnTo>
                    <a:pt x="189258" y="234146"/>
                  </a:lnTo>
                  <a:lnTo>
                    <a:pt x="127995" y="189656"/>
                  </a:lnTo>
                  <a:lnTo>
                    <a:pt x="71592" y="154811"/>
                  </a:lnTo>
                  <a:lnTo>
                    <a:pt x="17663" y="105714"/>
                  </a:lnTo>
                  <a:lnTo>
                    <a:pt x="1985" y="79069"/>
                  </a:lnTo>
                  <a:lnTo>
                    <a:pt x="0" y="59168"/>
                  </a:lnTo>
                  <a:lnTo>
                    <a:pt x="4188" y="39795"/>
                  </a:lnTo>
                  <a:lnTo>
                    <a:pt x="13848" y="23385"/>
                  </a:lnTo>
                  <a:lnTo>
                    <a:pt x="29060" y="11413"/>
                  </a:lnTo>
                  <a:lnTo>
                    <a:pt x="48689" y="3362"/>
                  </a:lnTo>
                  <a:lnTo>
                    <a:pt x="84877" y="0"/>
                  </a:lnTo>
                  <a:lnTo>
                    <a:pt x="139845" y="11828"/>
                  </a:lnTo>
                  <a:lnTo>
                    <a:pt x="171678" y="27335"/>
                  </a:lnTo>
                  <a:lnTo>
                    <a:pt x="183435" y="40075"/>
                  </a:lnTo>
                  <a:lnTo>
                    <a:pt x="192839" y="600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201285" y="3148020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72399" y="0"/>
                  </a:lnTo>
                  <a:lnTo>
                    <a:pt x="55184" y="6239"/>
                  </a:lnTo>
                  <a:lnTo>
                    <a:pt x="38564" y="1447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190756" y="3242777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3721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422383" y="3077045"/>
              <a:ext cx="263213" cy="308349"/>
            </a:xfrm>
            <a:custGeom>
              <a:avLst/>
              <a:gdLst/>
              <a:ahLst/>
              <a:cxnLst/>
              <a:rect l="0" t="0" r="0" b="0"/>
              <a:pathLst>
                <a:path w="263213" h="308349">
                  <a:moveTo>
                    <a:pt x="0" y="28861"/>
                  </a:moveTo>
                  <a:lnTo>
                    <a:pt x="11178" y="17683"/>
                  </a:lnTo>
                  <a:lnTo>
                    <a:pt x="40487" y="5142"/>
                  </a:lnTo>
                  <a:lnTo>
                    <a:pt x="98378" y="0"/>
                  </a:lnTo>
                  <a:lnTo>
                    <a:pt x="149154" y="5916"/>
                  </a:lnTo>
                  <a:lnTo>
                    <a:pt x="162607" y="6545"/>
                  </a:lnTo>
                  <a:lnTo>
                    <a:pt x="183794" y="16603"/>
                  </a:lnTo>
                  <a:lnTo>
                    <a:pt x="216459" y="51656"/>
                  </a:lnTo>
                  <a:lnTo>
                    <a:pt x="224886" y="74867"/>
                  </a:lnTo>
                  <a:lnTo>
                    <a:pt x="230296" y="133485"/>
                  </a:lnTo>
                  <a:lnTo>
                    <a:pt x="225643" y="172945"/>
                  </a:lnTo>
                  <a:lnTo>
                    <a:pt x="201911" y="228466"/>
                  </a:lnTo>
                  <a:lnTo>
                    <a:pt x="180784" y="270930"/>
                  </a:lnTo>
                  <a:lnTo>
                    <a:pt x="155341" y="296988"/>
                  </a:lnTo>
                  <a:lnTo>
                    <a:pt x="132601" y="305956"/>
                  </a:lnTo>
                  <a:lnTo>
                    <a:pt x="119986" y="308348"/>
                  </a:lnTo>
                  <a:lnTo>
                    <a:pt x="96612" y="304766"/>
                  </a:lnTo>
                  <a:lnTo>
                    <a:pt x="66841" y="289595"/>
                  </a:lnTo>
                  <a:lnTo>
                    <a:pt x="51934" y="275764"/>
                  </a:lnTo>
                  <a:lnTo>
                    <a:pt x="41409" y="257919"/>
                  </a:lnTo>
                  <a:lnTo>
                    <a:pt x="40474" y="249417"/>
                  </a:lnTo>
                  <a:lnTo>
                    <a:pt x="45675" y="233731"/>
                  </a:lnTo>
                  <a:lnTo>
                    <a:pt x="52677" y="228612"/>
                  </a:lnTo>
                  <a:lnTo>
                    <a:pt x="84888" y="221408"/>
                  </a:lnTo>
                  <a:lnTo>
                    <a:pt x="137694" y="218973"/>
                  </a:lnTo>
                  <a:lnTo>
                    <a:pt x="193186" y="218492"/>
                  </a:lnTo>
                  <a:lnTo>
                    <a:pt x="250756" y="218390"/>
                  </a:lnTo>
                  <a:lnTo>
                    <a:pt x="263212" y="2183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823684" y="3126963"/>
              <a:ext cx="228091" cy="260449"/>
            </a:xfrm>
            <a:custGeom>
              <a:avLst/>
              <a:gdLst/>
              <a:ahLst/>
              <a:cxnLst/>
              <a:rect l="0" t="0" r="0" b="0"/>
              <a:pathLst>
                <a:path w="228091" h="260449">
                  <a:moveTo>
                    <a:pt x="93538" y="0"/>
                  </a:moveTo>
                  <a:lnTo>
                    <a:pt x="62256" y="9576"/>
                  </a:lnTo>
                  <a:lnTo>
                    <a:pt x="38516" y="27534"/>
                  </a:lnTo>
                  <a:lnTo>
                    <a:pt x="17834" y="54562"/>
                  </a:lnTo>
                  <a:lnTo>
                    <a:pt x="4947" y="85967"/>
                  </a:lnTo>
                  <a:lnTo>
                    <a:pt x="0" y="137908"/>
                  </a:lnTo>
                  <a:lnTo>
                    <a:pt x="2262" y="176172"/>
                  </a:lnTo>
                  <a:lnTo>
                    <a:pt x="8518" y="197622"/>
                  </a:lnTo>
                  <a:lnTo>
                    <a:pt x="31597" y="230456"/>
                  </a:lnTo>
                  <a:lnTo>
                    <a:pt x="46122" y="243975"/>
                  </a:lnTo>
                  <a:lnTo>
                    <a:pt x="64276" y="253883"/>
                  </a:lnTo>
                  <a:lnTo>
                    <a:pt x="99816" y="260448"/>
                  </a:lnTo>
                  <a:lnTo>
                    <a:pt x="123235" y="255745"/>
                  </a:lnTo>
                  <a:lnTo>
                    <a:pt x="185009" y="228777"/>
                  </a:lnTo>
                  <a:lnTo>
                    <a:pt x="199703" y="215152"/>
                  </a:lnTo>
                  <a:lnTo>
                    <a:pt x="222582" y="167673"/>
                  </a:lnTo>
                  <a:lnTo>
                    <a:pt x="228090" y="131050"/>
                  </a:lnTo>
                  <a:lnTo>
                    <a:pt x="224133" y="96152"/>
                  </a:lnTo>
                  <a:lnTo>
                    <a:pt x="209961" y="63585"/>
                  </a:lnTo>
                  <a:lnTo>
                    <a:pt x="185357" y="37297"/>
                  </a:lnTo>
                  <a:lnTo>
                    <a:pt x="146181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159171" y="2855418"/>
              <a:ext cx="128002" cy="155733"/>
            </a:xfrm>
            <a:custGeom>
              <a:avLst/>
              <a:gdLst/>
              <a:ahLst/>
              <a:cxnLst/>
              <a:rect l="0" t="0" r="0" b="0"/>
              <a:pathLst>
                <a:path w="128002" h="155733">
                  <a:moveTo>
                    <a:pt x="0" y="8333"/>
                  </a:moveTo>
                  <a:lnTo>
                    <a:pt x="37478" y="0"/>
                  </a:lnTo>
                  <a:lnTo>
                    <a:pt x="72326" y="1574"/>
                  </a:lnTo>
                  <a:lnTo>
                    <a:pt x="92976" y="7669"/>
                  </a:lnTo>
                  <a:lnTo>
                    <a:pt x="109953" y="18176"/>
                  </a:lnTo>
                  <a:lnTo>
                    <a:pt x="122177" y="33765"/>
                  </a:lnTo>
                  <a:lnTo>
                    <a:pt x="127075" y="42835"/>
                  </a:lnTo>
                  <a:lnTo>
                    <a:pt x="128001" y="51221"/>
                  </a:lnTo>
                  <a:lnTo>
                    <a:pt x="122790" y="66779"/>
                  </a:lnTo>
                  <a:lnTo>
                    <a:pt x="115785" y="71863"/>
                  </a:lnTo>
                  <a:lnTo>
                    <a:pt x="87079" y="82529"/>
                  </a:lnTo>
                  <a:lnTo>
                    <a:pt x="74577" y="97461"/>
                  </a:lnTo>
                  <a:lnTo>
                    <a:pt x="68239" y="118915"/>
                  </a:lnTo>
                  <a:lnTo>
                    <a:pt x="63171" y="155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232870" y="308484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3074321" y="3497656"/>
            <a:ext cx="3693236" cy="595609"/>
            <a:chOff x="3074321" y="3497656"/>
            <a:chExt cx="3693236" cy="595609"/>
          </a:xfrm>
        </p:grpSpPr>
        <p:sp>
          <p:nvSpPr>
            <p:cNvPr id="106" name="Freeform 105"/>
            <p:cNvSpPr/>
            <p:nvPr/>
          </p:nvSpPr>
          <p:spPr>
            <a:xfrm>
              <a:off x="3074321" y="3790259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8333" y="48931"/>
                  </a:lnTo>
                  <a:lnTo>
                    <a:pt x="12997" y="96776"/>
                  </a:lnTo>
                  <a:lnTo>
                    <a:pt x="21789" y="147997"/>
                  </a:lnTo>
                  <a:lnTo>
                    <a:pt x="28683" y="197099"/>
                  </a:lnTo>
                  <a:lnTo>
                    <a:pt x="38439" y="257929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243976" y="3790259"/>
              <a:ext cx="259261" cy="303006"/>
            </a:xfrm>
            <a:custGeom>
              <a:avLst/>
              <a:gdLst/>
              <a:ahLst/>
              <a:cxnLst/>
              <a:rect l="0" t="0" r="0" b="0"/>
              <a:pathLst>
                <a:path w="259261" h="303006">
                  <a:moveTo>
                    <a:pt x="104086" y="0"/>
                  </a:moveTo>
                  <a:lnTo>
                    <a:pt x="80039" y="9575"/>
                  </a:lnTo>
                  <a:lnTo>
                    <a:pt x="44493" y="39403"/>
                  </a:lnTo>
                  <a:lnTo>
                    <a:pt x="17531" y="75243"/>
                  </a:lnTo>
                  <a:lnTo>
                    <a:pt x="4871" y="106912"/>
                  </a:lnTo>
                  <a:lnTo>
                    <a:pt x="0" y="158942"/>
                  </a:lnTo>
                  <a:lnTo>
                    <a:pt x="2276" y="197222"/>
                  </a:lnTo>
                  <a:lnTo>
                    <a:pt x="13525" y="241598"/>
                  </a:lnTo>
                  <a:lnTo>
                    <a:pt x="29160" y="267987"/>
                  </a:lnTo>
                  <a:lnTo>
                    <a:pt x="45049" y="280152"/>
                  </a:lnTo>
                  <a:lnTo>
                    <a:pt x="83846" y="297494"/>
                  </a:lnTo>
                  <a:lnTo>
                    <a:pt x="120446" y="303005"/>
                  </a:lnTo>
                  <a:lnTo>
                    <a:pt x="144112" y="298056"/>
                  </a:lnTo>
                  <a:lnTo>
                    <a:pt x="197398" y="275339"/>
                  </a:lnTo>
                  <a:lnTo>
                    <a:pt x="236794" y="230451"/>
                  </a:lnTo>
                  <a:lnTo>
                    <a:pt x="252721" y="199693"/>
                  </a:lnTo>
                  <a:lnTo>
                    <a:pt x="259260" y="162763"/>
                  </a:lnTo>
                  <a:lnTo>
                    <a:pt x="250198" y="102802"/>
                  </a:lnTo>
                  <a:lnTo>
                    <a:pt x="237456" y="65555"/>
                  </a:lnTo>
                  <a:lnTo>
                    <a:pt x="231603" y="54231"/>
                  </a:lnTo>
                  <a:lnTo>
                    <a:pt x="215743" y="38531"/>
                  </a:lnTo>
                  <a:lnTo>
                    <a:pt x="193321" y="26234"/>
                  </a:lnTo>
                  <a:lnTo>
                    <a:pt x="17778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769202" y="3779730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58617"/>
                  </a:lnTo>
                  <a:lnTo>
                    <a:pt x="0" y="11768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706031" y="3874487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08996" y="0"/>
                  </a:lnTo>
                  <a:lnTo>
                    <a:pt x="49866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061364" y="3636621"/>
              <a:ext cx="195303" cy="353712"/>
            </a:xfrm>
            <a:custGeom>
              <a:avLst/>
              <a:gdLst/>
              <a:ahLst/>
              <a:cxnLst/>
              <a:rect l="0" t="0" r="0" b="0"/>
              <a:pathLst>
                <a:path w="195303" h="353712">
                  <a:moveTo>
                    <a:pt x="150035" y="37824"/>
                  </a:moveTo>
                  <a:lnTo>
                    <a:pt x="120726" y="72722"/>
                  </a:lnTo>
                  <a:lnTo>
                    <a:pt x="89821" y="130821"/>
                  </a:lnTo>
                  <a:lnTo>
                    <a:pt x="69706" y="192227"/>
                  </a:lnTo>
                  <a:lnTo>
                    <a:pt x="51820" y="247930"/>
                  </a:lnTo>
                  <a:lnTo>
                    <a:pt x="46844" y="285431"/>
                  </a:lnTo>
                  <a:lnTo>
                    <a:pt x="50959" y="320590"/>
                  </a:lnTo>
                  <a:lnTo>
                    <a:pt x="62717" y="339363"/>
                  </a:lnTo>
                  <a:lnTo>
                    <a:pt x="70766" y="347644"/>
                  </a:lnTo>
                  <a:lnTo>
                    <a:pt x="79641" y="351996"/>
                  </a:lnTo>
                  <a:lnTo>
                    <a:pt x="98861" y="353711"/>
                  </a:lnTo>
                  <a:lnTo>
                    <a:pt x="115982" y="347454"/>
                  </a:lnTo>
                  <a:lnTo>
                    <a:pt x="160455" y="316595"/>
                  </a:lnTo>
                  <a:lnTo>
                    <a:pt x="182888" y="288879"/>
                  </a:lnTo>
                  <a:lnTo>
                    <a:pt x="193102" y="268727"/>
                  </a:lnTo>
                  <a:lnTo>
                    <a:pt x="195302" y="248072"/>
                  </a:lnTo>
                  <a:lnTo>
                    <a:pt x="191210" y="227194"/>
                  </a:lnTo>
                  <a:lnTo>
                    <a:pt x="163025" y="174676"/>
                  </a:lnTo>
                  <a:lnTo>
                    <a:pt x="137116" y="148693"/>
                  </a:lnTo>
                  <a:lnTo>
                    <a:pt x="86549" y="123250"/>
                  </a:lnTo>
                  <a:lnTo>
                    <a:pt x="66836" y="114396"/>
                  </a:lnTo>
                  <a:lnTo>
                    <a:pt x="14516" y="82131"/>
                  </a:lnTo>
                  <a:lnTo>
                    <a:pt x="2846" y="65705"/>
                  </a:lnTo>
                  <a:lnTo>
                    <a:pt x="0" y="46706"/>
                  </a:lnTo>
                  <a:lnTo>
                    <a:pt x="878" y="36726"/>
                  </a:lnTo>
                  <a:lnTo>
                    <a:pt x="11213" y="19399"/>
                  </a:lnTo>
                  <a:lnTo>
                    <a:pt x="18883" y="11503"/>
                  </a:lnTo>
                  <a:lnTo>
                    <a:pt x="39882" y="2729"/>
                  </a:lnTo>
                  <a:lnTo>
                    <a:pt x="63643" y="0"/>
                  </a:lnTo>
                  <a:lnTo>
                    <a:pt x="107921" y="6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393377" y="3695502"/>
              <a:ext cx="246813" cy="267127"/>
            </a:xfrm>
            <a:custGeom>
              <a:avLst/>
              <a:gdLst/>
              <a:ahLst/>
              <a:cxnLst/>
              <a:rect l="0" t="0" r="0" b="0"/>
              <a:pathLst>
                <a:path w="246813" h="267127">
                  <a:moveTo>
                    <a:pt x="112820" y="0"/>
                  </a:moveTo>
                  <a:lnTo>
                    <a:pt x="51947" y="37448"/>
                  </a:lnTo>
                  <a:lnTo>
                    <a:pt x="10856" y="86938"/>
                  </a:lnTo>
                  <a:lnTo>
                    <a:pt x="3162" y="107660"/>
                  </a:lnTo>
                  <a:lnTo>
                    <a:pt x="0" y="145633"/>
                  </a:lnTo>
                  <a:lnTo>
                    <a:pt x="7122" y="185350"/>
                  </a:lnTo>
                  <a:lnTo>
                    <a:pt x="17490" y="208720"/>
                  </a:lnTo>
                  <a:lnTo>
                    <a:pt x="42070" y="236018"/>
                  </a:lnTo>
                  <a:lnTo>
                    <a:pt x="81817" y="257798"/>
                  </a:lnTo>
                  <a:lnTo>
                    <a:pt x="102550" y="265875"/>
                  </a:lnTo>
                  <a:lnTo>
                    <a:pt x="123463" y="267126"/>
                  </a:lnTo>
                  <a:lnTo>
                    <a:pt x="165485" y="258396"/>
                  </a:lnTo>
                  <a:lnTo>
                    <a:pt x="206411" y="237002"/>
                  </a:lnTo>
                  <a:lnTo>
                    <a:pt x="223046" y="223877"/>
                  </a:lnTo>
                  <a:lnTo>
                    <a:pt x="239976" y="197746"/>
                  </a:lnTo>
                  <a:lnTo>
                    <a:pt x="246812" y="162186"/>
                  </a:lnTo>
                  <a:lnTo>
                    <a:pt x="240716" y="116655"/>
                  </a:lnTo>
                  <a:lnTo>
                    <a:pt x="225127" y="73866"/>
                  </a:lnTo>
                  <a:lnTo>
                    <a:pt x="211867" y="53886"/>
                  </a:lnTo>
                  <a:lnTo>
                    <a:pt x="17599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906279" y="3842901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6364" y="5590"/>
                  </a:lnTo>
                  <a:lnTo>
                    <a:pt x="48913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979979" y="372708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043150" y="399030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304249" y="3682451"/>
              <a:ext cx="201868" cy="341342"/>
            </a:xfrm>
            <a:custGeom>
              <a:avLst/>
              <a:gdLst/>
              <a:ahLst/>
              <a:cxnLst/>
              <a:rect l="0" t="0" r="0" b="0"/>
              <a:pathLst>
                <a:path w="201868" h="341342">
                  <a:moveTo>
                    <a:pt x="181098" y="86751"/>
                  </a:moveTo>
                  <a:lnTo>
                    <a:pt x="152417" y="140626"/>
                  </a:lnTo>
                  <a:lnTo>
                    <a:pt x="122462" y="202672"/>
                  </a:lnTo>
                  <a:lnTo>
                    <a:pt x="100469" y="265745"/>
                  </a:lnTo>
                  <a:lnTo>
                    <a:pt x="92217" y="297323"/>
                  </a:lnTo>
                  <a:lnTo>
                    <a:pt x="94022" y="318379"/>
                  </a:lnTo>
                  <a:lnTo>
                    <a:pt x="98481" y="326567"/>
                  </a:lnTo>
                  <a:lnTo>
                    <a:pt x="112793" y="338785"/>
                  </a:lnTo>
                  <a:lnTo>
                    <a:pt x="121524" y="341341"/>
                  </a:lnTo>
                  <a:lnTo>
                    <a:pt x="140582" y="341062"/>
                  </a:lnTo>
                  <a:lnTo>
                    <a:pt x="157632" y="333919"/>
                  </a:lnTo>
                  <a:lnTo>
                    <a:pt x="165454" y="328739"/>
                  </a:lnTo>
                  <a:lnTo>
                    <a:pt x="177264" y="313624"/>
                  </a:lnTo>
                  <a:lnTo>
                    <a:pt x="199968" y="275324"/>
                  </a:lnTo>
                  <a:lnTo>
                    <a:pt x="201867" y="265109"/>
                  </a:lnTo>
                  <a:lnTo>
                    <a:pt x="197738" y="244400"/>
                  </a:lnTo>
                  <a:lnTo>
                    <a:pt x="182259" y="218600"/>
                  </a:lnTo>
                  <a:lnTo>
                    <a:pt x="146083" y="181770"/>
                  </a:lnTo>
                  <a:lnTo>
                    <a:pt x="116911" y="163648"/>
                  </a:lnTo>
                  <a:lnTo>
                    <a:pt x="89160" y="147750"/>
                  </a:lnTo>
                  <a:lnTo>
                    <a:pt x="30299" y="93685"/>
                  </a:lnTo>
                  <a:lnTo>
                    <a:pt x="10335" y="71518"/>
                  </a:lnTo>
                  <a:lnTo>
                    <a:pt x="698" y="53074"/>
                  </a:lnTo>
                  <a:lnTo>
                    <a:pt x="0" y="43243"/>
                  </a:lnTo>
                  <a:lnTo>
                    <a:pt x="5464" y="22960"/>
                  </a:lnTo>
                  <a:lnTo>
                    <a:pt x="18810" y="8487"/>
                  </a:lnTo>
                  <a:lnTo>
                    <a:pt x="27283" y="2989"/>
                  </a:lnTo>
                  <a:lnTo>
                    <a:pt x="46055" y="0"/>
                  </a:lnTo>
                  <a:lnTo>
                    <a:pt x="86702" y="7614"/>
                  </a:lnTo>
                  <a:lnTo>
                    <a:pt x="112445" y="22618"/>
                  </a:lnTo>
                  <a:lnTo>
                    <a:pt x="138984" y="551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864373" y="3769202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2481" y="9065"/>
                  </a:lnTo>
                  <a:lnTo>
                    <a:pt x="99645" y="18669"/>
                  </a:lnTo>
                  <a:lnTo>
                    <a:pt x="39570" y="2058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917015" y="3874487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46822" y="3119"/>
                  </a:lnTo>
                  <a:lnTo>
                    <a:pt x="86275" y="9553"/>
                  </a:lnTo>
                  <a:lnTo>
                    <a:pt x="34417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917015" y="3497656"/>
              <a:ext cx="93186" cy="113619"/>
            </a:xfrm>
            <a:custGeom>
              <a:avLst/>
              <a:gdLst/>
              <a:ahLst/>
              <a:cxnLst/>
              <a:rect l="0" t="0" r="0" b="0"/>
              <a:pathLst>
                <a:path w="93186" h="113619">
                  <a:moveTo>
                    <a:pt x="0" y="8333"/>
                  </a:moveTo>
                  <a:lnTo>
                    <a:pt x="37478" y="0"/>
                  </a:lnTo>
                  <a:lnTo>
                    <a:pt x="72326" y="1575"/>
                  </a:lnTo>
                  <a:lnTo>
                    <a:pt x="83312" y="3828"/>
                  </a:lnTo>
                  <a:lnTo>
                    <a:pt x="89467" y="8839"/>
                  </a:lnTo>
                  <a:lnTo>
                    <a:pt x="92399" y="15690"/>
                  </a:lnTo>
                  <a:lnTo>
                    <a:pt x="93185" y="23766"/>
                  </a:lnTo>
                  <a:lnTo>
                    <a:pt x="90200" y="31490"/>
                  </a:lnTo>
                  <a:lnTo>
                    <a:pt x="56245" y="67809"/>
                  </a:lnTo>
                  <a:lnTo>
                    <a:pt x="52705" y="76060"/>
                  </a:lnTo>
                  <a:lnTo>
                    <a:pt x="52643" y="1136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980186" y="36955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243399" y="3594879"/>
              <a:ext cx="172940" cy="303560"/>
            </a:xfrm>
            <a:custGeom>
              <a:avLst/>
              <a:gdLst/>
              <a:ahLst/>
              <a:cxnLst/>
              <a:rect l="0" t="0" r="0" b="0"/>
              <a:pathLst>
                <a:path w="172940" h="303560">
                  <a:moveTo>
                    <a:pt x="0" y="58509"/>
                  </a:moveTo>
                  <a:lnTo>
                    <a:pt x="9575" y="27227"/>
                  </a:lnTo>
                  <a:lnTo>
                    <a:pt x="20243" y="11071"/>
                  </a:lnTo>
                  <a:lnTo>
                    <a:pt x="28704" y="5827"/>
                  </a:lnTo>
                  <a:lnTo>
                    <a:pt x="50581" y="0"/>
                  </a:lnTo>
                  <a:lnTo>
                    <a:pt x="60627" y="1955"/>
                  </a:lnTo>
                  <a:lnTo>
                    <a:pt x="85944" y="20306"/>
                  </a:lnTo>
                  <a:lnTo>
                    <a:pt x="128525" y="63224"/>
                  </a:lnTo>
                  <a:lnTo>
                    <a:pt x="160059" y="123264"/>
                  </a:lnTo>
                  <a:lnTo>
                    <a:pt x="172939" y="183442"/>
                  </a:lnTo>
                  <a:lnTo>
                    <a:pt x="171604" y="216019"/>
                  </a:lnTo>
                  <a:lnTo>
                    <a:pt x="159503" y="264534"/>
                  </a:lnTo>
                  <a:lnTo>
                    <a:pt x="148489" y="283047"/>
                  </a:lnTo>
                  <a:lnTo>
                    <a:pt x="132675" y="295954"/>
                  </a:lnTo>
                  <a:lnTo>
                    <a:pt x="123545" y="301034"/>
                  </a:lnTo>
                  <a:lnTo>
                    <a:pt x="100922" y="303559"/>
                  </a:lnTo>
                  <a:lnTo>
                    <a:pt x="76440" y="299611"/>
                  </a:lnTo>
                  <a:lnTo>
                    <a:pt x="44096" y="284235"/>
                  </a:lnTo>
                  <a:lnTo>
                    <a:pt x="27007" y="271526"/>
                  </a:lnTo>
                  <a:lnTo>
                    <a:pt x="22684" y="262521"/>
                  </a:lnTo>
                  <a:lnTo>
                    <a:pt x="21000" y="240038"/>
                  </a:lnTo>
                  <a:lnTo>
                    <a:pt x="24529" y="231001"/>
                  </a:lnTo>
                  <a:lnTo>
                    <a:pt x="37808" y="217840"/>
                  </a:lnTo>
                  <a:lnTo>
                    <a:pt x="46262" y="215033"/>
                  </a:lnTo>
                  <a:lnTo>
                    <a:pt x="100892" y="216020"/>
                  </a:lnTo>
                  <a:lnTo>
                    <a:pt x="144191" y="224760"/>
                  </a:lnTo>
                  <a:lnTo>
                    <a:pt x="168456" y="2374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530409" y="3611274"/>
              <a:ext cx="237148" cy="249790"/>
            </a:xfrm>
            <a:custGeom>
              <a:avLst/>
              <a:gdLst/>
              <a:ahLst/>
              <a:cxnLst/>
              <a:rect l="0" t="0" r="0" b="0"/>
              <a:pathLst>
                <a:path w="237148" h="249790">
                  <a:moveTo>
                    <a:pt x="92016" y="10529"/>
                  </a:moveTo>
                  <a:lnTo>
                    <a:pt x="60734" y="20104"/>
                  </a:lnTo>
                  <a:lnTo>
                    <a:pt x="22328" y="49932"/>
                  </a:lnTo>
                  <a:lnTo>
                    <a:pt x="6507" y="87195"/>
                  </a:lnTo>
                  <a:lnTo>
                    <a:pt x="0" y="129691"/>
                  </a:lnTo>
                  <a:lnTo>
                    <a:pt x="3661" y="166329"/>
                  </a:lnTo>
                  <a:lnTo>
                    <a:pt x="17744" y="199411"/>
                  </a:lnTo>
                  <a:lnTo>
                    <a:pt x="36734" y="225851"/>
                  </a:lnTo>
                  <a:lnTo>
                    <a:pt x="62767" y="242914"/>
                  </a:lnTo>
                  <a:lnTo>
                    <a:pt x="98298" y="249789"/>
                  </a:lnTo>
                  <a:lnTo>
                    <a:pt x="132871" y="246237"/>
                  </a:lnTo>
                  <a:lnTo>
                    <a:pt x="151507" y="237730"/>
                  </a:lnTo>
                  <a:lnTo>
                    <a:pt x="182537" y="213206"/>
                  </a:lnTo>
                  <a:lnTo>
                    <a:pt x="210026" y="177426"/>
                  </a:lnTo>
                  <a:lnTo>
                    <a:pt x="231761" y="126137"/>
                  </a:lnTo>
                  <a:lnTo>
                    <a:pt x="237147" y="89107"/>
                  </a:lnTo>
                  <a:lnTo>
                    <a:pt x="232168" y="65339"/>
                  </a:lnTo>
                  <a:lnTo>
                    <a:pt x="216210" y="35348"/>
                  </a:lnTo>
                  <a:lnTo>
                    <a:pt x="189858" y="4253"/>
                  </a:lnTo>
                  <a:lnTo>
                    <a:pt x="181810" y="496"/>
                  </a:lnTo>
                  <a:lnTo>
                    <a:pt x="1446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3594680" y="4298214"/>
            <a:ext cx="2631894" cy="363153"/>
            <a:chOff x="3594680" y="4298214"/>
            <a:chExt cx="2631894" cy="363153"/>
          </a:xfrm>
        </p:grpSpPr>
        <p:sp>
          <p:nvSpPr>
            <p:cNvPr id="123" name="Freeform 122"/>
            <p:cNvSpPr/>
            <p:nvPr/>
          </p:nvSpPr>
          <p:spPr>
            <a:xfrm>
              <a:off x="3594680" y="4369326"/>
              <a:ext cx="6067" cy="252685"/>
            </a:xfrm>
            <a:custGeom>
              <a:avLst/>
              <a:gdLst/>
              <a:ahLst/>
              <a:cxnLst/>
              <a:rect l="0" t="0" r="0" b="0"/>
              <a:pathLst>
                <a:path w="6067" h="252685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761" y="149661"/>
                  </a:lnTo>
                  <a:lnTo>
                    <a:pt x="6006" y="205644"/>
                  </a:lnTo>
                  <a:lnTo>
                    <a:pt x="6066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713214" y="4432497"/>
              <a:ext cx="232081" cy="227415"/>
            </a:xfrm>
            <a:custGeom>
              <a:avLst/>
              <a:gdLst/>
              <a:ahLst/>
              <a:cxnLst/>
              <a:rect l="0" t="0" r="0" b="0"/>
              <a:pathLst>
                <a:path w="232081" h="227415">
                  <a:moveTo>
                    <a:pt x="108630" y="0"/>
                  </a:moveTo>
                  <a:lnTo>
                    <a:pt x="86273" y="0"/>
                  </a:lnTo>
                  <a:lnTo>
                    <a:pt x="69058" y="6239"/>
                  </a:lnTo>
                  <a:lnTo>
                    <a:pt x="38942" y="29308"/>
                  </a:lnTo>
                  <a:lnTo>
                    <a:pt x="11633" y="64801"/>
                  </a:lnTo>
                  <a:lnTo>
                    <a:pt x="1960" y="84952"/>
                  </a:lnTo>
                  <a:lnTo>
                    <a:pt x="0" y="105607"/>
                  </a:lnTo>
                  <a:lnTo>
                    <a:pt x="8273" y="147462"/>
                  </a:lnTo>
                  <a:lnTo>
                    <a:pt x="23393" y="173414"/>
                  </a:lnTo>
                  <a:lnTo>
                    <a:pt x="42690" y="195922"/>
                  </a:lnTo>
                  <a:lnTo>
                    <a:pt x="74405" y="217408"/>
                  </a:lnTo>
                  <a:lnTo>
                    <a:pt x="113437" y="227414"/>
                  </a:lnTo>
                  <a:lnTo>
                    <a:pt x="149049" y="224790"/>
                  </a:lnTo>
                  <a:lnTo>
                    <a:pt x="181827" y="211014"/>
                  </a:lnTo>
                  <a:lnTo>
                    <a:pt x="208177" y="186525"/>
                  </a:lnTo>
                  <a:lnTo>
                    <a:pt x="225213" y="157042"/>
                  </a:lnTo>
                  <a:lnTo>
                    <a:pt x="232080" y="120490"/>
                  </a:lnTo>
                  <a:lnTo>
                    <a:pt x="228526" y="85614"/>
                  </a:lnTo>
                  <a:lnTo>
                    <a:pt x="216899" y="66907"/>
                  </a:lnTo>
                  <a:lnTo>
                    <a:pt x="200034" y="51963"/>
                  </a:lnTo>
                  <a:lnTo>
                    <a:pt x="161273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179813" y="4432497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116642" y="4538216"/>
              <a:ext cx="168457" cy="10096"/>
            </a:xfrm>
            <a:custGeom>
              <a:avLst/>
              <a:gdLst/>
              <a:ahLst/>
              <a:cxnLst/>
              <a:rect l="0" t="0" r="0" b="0"/>
              <a:pathLst>
                <a:path w="168457" h="10096">
                  <a:moveTo>
                    <a:pt x="168456" y="10095"/>
                  </a:moveTo>
                  <a:lnTo>
                    <a:pt x="130978" y="1761"/>
                  </a:lnTo>
                  <a:lnTo>
                    <a:pt x="79554" y="0"/>
                  </a:lnTo>
                  <a:lnTo>
                    <a:pt x="24948" y="795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580546" y="4337741"/>
              <a:ext cx="9880" cy="200042"/>
            </a:xfrm>
            <a:custGeom>
              <a:avLst/>
              <a:gdLst/>
              <a:ahLst/>
              <a:cxnLst/>
              <a:rect l="0" t="0" r="0" b="0"/>
              <a:pathLst>
                <a:path w="9880" h="200042">
                  <a:moveTo>
                    <a:pt x="9879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6672" y="147123"/>
                  </a:lnTo>
                  <a:lnTo>
                    <a:pt x="9879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719597" y="4358798"/>
              <a:ext cx="210581" cy="266473"/>
            </a:xfrm>
            <a:custGeom>
              <a:avLst/>
              <a:gdLst/>
              <a:ahLst/>
              <a:cxnLst/>
              <a:rect l="0" t="0" r="0" b="0"/>
              <a:pathLst>
                <a:path w="210581" h="266473">
                  <a:moveTo>
                    <a:pt x="91926" y="0"/>
                  </a:moveTo>
                  <a:lnTo>
                    <a:pt x="47963" y="20243"/>
                  </a:lnTo>
                  <a:lnTo>
                    <a:pt x="23268" y="39403"/>
                  </a:lnTo>
                  <a:lnTo>
                    <a:pt x="11498" y="62356"/>
                  </a:lnTo>
                  <a:lnTo>
                    <a:pt x="0" y="119162"/>
                  </a:lnTo>
                  <a:lnTo>
                    <a:pt x="6134" y="174273"/>
                  </a:lnTo>
                  <a:lnTo>
                    <a:pt x="16463" y="208004"/>
                  </a:lnTo>
                  <a:lnTo>
                    <a:pt x="46995" y="248374"/>
                  </a:lnTo>
                  <a:lnTo>
                    <a:pt x="73154" y="264405"/>
                  </a:lnTo>
                  <a:lnTo>
                    <a:pt x="92941" y="266472"/>
                  </a:lnTo>
                  <a:lnTo>
                    <a:pt x="134240" y="258267"/>
                  </a:lnTo>
                  <a:lnTo>
                    <a:pt x="160096" y="243159"/>
                  </a:lnTo>
                  <a:lnTo>
                    <a:pt x="182575" y="218276"/>
                  </a:lnTo>
                  <a:lnTo>
                    <a:pt x="198463" y="188676"/>
                  </a:lnTo>
                  <a:lnTo>
                    <a:pt x="210580" y="146501"/>
                  </a:lnTo>
                  <a:lnTo>
                    <a:pt x="210401" y="108138"/>
                  </a:lnTo>
                  <a:lnTo>
                    <a:pt x="197350" y="74544"/>
                  </a:lnTo>
                  <a:lnTo>
                    <a:pt x="182065" y="59257"/>
                  </a:lnTo>
                  <a:lnTo>
                    <a:pt x="155097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295834" y="4411440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20450" y="8334"/>
                  </a:lnTo>
                  <a:lnTo>
                    <a:pt x="63437" y="100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348477" y="4464082"/>
              <a:ext cx="126342" cy="10530"/>
            </a:xfrm>
            <a:custGeom>
              <a:avLst/>
              <a:gdLst/>
              <a:ahLst/>
              <a:cxnLst/>
              <a:rect l="0" t="0" r="0" b="0"/>
              <a:pathLst>
                <a:path w="126342" h="10530">
                  <a:moveTo>
                    <a:pt x="126341" y="10529"/>
                  </a:moveTo>
                  <a:lnTo>
                    <a:pt x="83650" y="7410"/>
                  </a:lnTo>
                  <a:lnTo>
                    <a:pt x="20547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601160" y="4298214"/>
              <a:ext cx="284271" cy="304869"/>
            </a:xfrm>
            <a:custGeom>
              <a:avLst/>
              <a:gdLst/>
              <a:ahLst/>
              <a:cxnLst/>
              <a:rect l="0" t="0" r="0" b="0"/>
              <a:pathLst>
                <a:path w="284271" h="304869">
                  <a:moveTo>
                    <a:pt x="0" y="50055"/>
                  </a:moveTo>
                  <a:lnTo>
                    <a:pt x="34898" y="20747"/>
                  </a:lnTo>
                  <a:lnTo>
                    <a:pt x="64153" y="6146"/>
                  </a:lnTo>
                  <a:lnTo>
                    <a:pt x="100637" y="0"/>
                  </a:lnTo>
                  <a:lnTo>
                    <a:pt x="121157" y="4802"/>
                  </a:lnTo>
                  <a:lnTo>
                    <a:pt x="153394" y="26948"/>
                  </a:lnTo>
                  <a:lnTo>
                    <a:pt x="169583" y="52567"/>
                  </a:lnTo>
                  <a:lnTo>
                    <a:pt x="189200" y="106148"/>
                  </a:lnTo>
                  <a:lnTo>
                    <a:pt x="194053" y="131137"/>
                  </a:lnTo>
                  <a:lnTo>
                    <a:pt x="190757" y="182015"/>
                  </a:lnTo>
                  <a:lnTo>
                    <a:pt x="184170" y="242107"/>
                  </a:lnTo>
                  <a:lnTo>
                    <a:pt x="169343" y="279315"/>
                  </a:lnTo>
                  <a:lnTo>
                    <a:pt x="153642" y="295448"/>
                  </a:lnTo>
                  <a:lnTo>
                    <a:pt x="144542" y="301388"/>
                  </a:lnTo>
                  <a:lnTo>
                    <a:pt x="121953" y="304868"/>
                  </a:lnTo>
                  <a:lnTo>
                    <a:pt x="98655" y="301346"/>
                  </a:lnTo>
                  <a:lnTo>
                    <a:pt x="80502" y="291981"/>
                  </a:lnTo>
                  <a:lnTo>
                    <a:pt x="74725" y="283869"/>
                  </a:lnTo>
                  <a:lnTo>
                    <a:pt x="68306" y="262377"/>
                  </a:lnTo>
                  <a:lnTo>
                    <a:pt x="68934" y="252434"/>
                  </a:lnTo>
                  <a:lnTo>
                    <a:pt x="75871" y="235148"/>
                  </a:lnTo>
                  <a:lnTo>
                    <a:pt x="92931" y="212262"/>
                  </a:lnTo>
                  <a:lnTo>
                    <a:pt x="112273" y="204035"/>
                  </a:lnTo>
                  <a:lnTo>
                    <a:pt x="162818" y="198754"/>
                  </a:lnTo>
                  <a:lnTo>
                    <a:pt x="216692" y="206116"/>
                  </a:lnTo>
                  <a:lnTo>
                    <a:pt x="259222" y="218835"/>
                  </a:lnTo>
                  <a:lnTo>
                    <a:pt x="284270" y="2290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970858" y="4348269"/>
              <a:ext cx="255716" cy="313098"/>
            </a:xfrm>
            <a:custGeom>
              <a:avLst/>
              <a:gdLst/>
              <a:ahLst/>
              <a:cxnLst/>
              <a:rect l="0" t="0" r="0" b="0"/>
              <a:pathLst>
                <a:path w="255716" h="313098">
                  <a:moveTo>
                    <a:pt x="83028" y="0"/>
                  </a:moveTo>
                  <a:lnTo>
                    <a:pt x="58981" y="9575"/>
                  </a:lnTo>
                  <a:lnTo>
                    <a:pt x="37558" y="27534"/>
                  </a:lnTo>
                  <a:lnTo>
                    <a:pt x="17563" y="55731"/>
                  </a:lnTo>
                  <a:lnTo>
                    <a:pt x="4879" y="93202"/>
                  </a:lnTo>
                  <a:lnTo>
                    <a:pt x="0" y="150905"/>
                  </a:lnTo>
                  <a:lnTo>
                    <a:pt x="4626" y="207103"/>
                  </a:lnTo>
                  <a:lnTo>
                    <a:pt x="17975" y="250830"/>
                  </a:lnTo>
                  <a:lnTo>
                    <a:pt x="48609" y="290582"/>
                  </a:lnTo>
                  <a:lnTo>
                    <a:pt x="74779" y="306547"/>
                  </a:lnTo>
                  <a:lnTo>
                    <a:pt x="110350" y="313097"/>
                  </a:lnTo>
                  <a:lnTo>
                    <a:pt x="155885" y="306905"/>
                  </a:lnTo>
                  <a:lnTo>
                    <a:pt x="177410" y="300959"/>
                  </a:lnTo>
                  <a:lnTo>
                    <a:pt x="195555" y="288178"/>
                  </a:lnTo>
                  <a:lnTo>
                    <a:pt x="232334" y="248519"/>
                  </a:lnTo>
                  <a:lnTo>
                    <a:pt x="250474" y="206628"/>
                  </a:lnTo>
                  <a:lnTo>
                    <a:pt x="255715" y="180742"/>
                  </a:lnTo>
                  <a:lnTo>
                    <a:pt x="249547" y="125996"/>
                  </a:lnTo>
                  <a:lnTo>
                    <a:pt x="232511" y="65682"/>
                  </a:lnTo>
                  <a:lnTo>
                    <a:pt x="213757" y="40389"/>
                  </a:lnTo>
                  <a:lnTo>
                    <a:pt x="186493" y="19246"/>
                  </a:lnTo>
                  <a:lnTo>
                    <a:pt x="1461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600124" y="4727295"/>
            <a:ext cx="2768996" cy="597850"/>
            <a:chOff x="600124" y="4727295"/>
            <a:chExt cx="2768996" cy="597850"/>
          </a:xfrm>
        </p:grpSpPr>
        <p:sp>
          <p:nvSpPr>
            <p:cNvPr id="134" name="Freeform 133"/>
            <p:cNvSpPr/>
            <p:nvPr/>
          </p:nvSpPr>
          <p:spPr>
            <a:xfrm>
              <a:off x="600124" y="4727295"/>
              <a:ext cx="105286" cy="157929"/>
            </a:xfrm>
            <a:custGeom>
              <a:avLst/>
              <a:gdLst/>
              <a:ahLst/>
              <a:cxnLst/>
              <a:rect l="0" t="0" r="0" b="0"/>
              <a:pathLst>
                <a:path w="105286" h="157929">
                  <a:moveTo>
                    <a:pt x="0" y="0"/>
                  </a:moveTo>
                  <a:lnTo>
                    <a:pt x="39542" y="55659"/>
                  </a:lnTo>
                  <a:lnTo>
                    <a:pt x="55000" y="82002"/>
                  </a:lnTo>
                  <a:lnTo>
                    <a:pt x="91844" y="129266"/>
                  </a:lnTo>
                  <a:lnTo>
                    <a:pt x="105285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52766" y="4748352"/>
              <a:ext cx="200043" cy="494840"/>
            </a:xfrm>
            <a:custGeom>
              <a:avLst/>
              <a:gdLst/>
              <a:ahLst/>
              <a:cxnLst/>
              <a:rect l="0" t="0" r="0" b="0"/>
              <a:pathLst>
                <a:path w="200043" h="494840">
                  <a:moveTo>
                    <a:pt x="200042" y="0"/>
                  </a:moveTo>
                  <a:lnTo>
                    <a:pt x="183274" y="11178"/>
                  </a:lnTo>
                  <a:lnTo>
                    <a:pt x="171923" y="26025"/>
                  </a:lnTo>
                  <a:lnTo>
                    <a:pt x="144584" y="87784"/>
                  </a:lnTo>
                  <a:lnTo>
                    <a:pt x="124356" y="146671"/>
                  </a:lnTo>
                  <a:lnTo>
                    <a:pt x="105486" y="209088"/>
                  </a:lnTo>
                  <a:lnTo>
                    <a:pt x="87764" y="263017"/>
                  </a:lnTo>
                  <a:lnTo>
                    <a:pt x="66683" y="326366"/>
                  </a:lnTo>
                  <a:lnTo>
                    <a:pt x="49134" y="379024"/>
                  </a:lnTo>
                  <a:lnTo>
                    <a:pt x="33926" y="435611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31751" y="4996308"/>
              <a:ext cx="126388" cy="225827"/>
            </a:xfrm>
            <a:custGeom>
              <a:avLst/>
              <a:gdLst/>
              <a:ahLst/>
              <a:cxnLst/>
              <a:rect l="0" t="0" r="0" b="0"/>
              <a:pathLst>
                <a:path w="126388" h="225827">
                  <a:moveTo>
                    <a:pt x="0" y="99484"/>
                  </a:moveTo>
                  <a:lnTo>
                    <a:pt x="33622" y="105550"/>
                  </a:lnTo>
                  <a:lnTo>
                    <a:pt x="70663" y="99462"/>
                  </a:lnTo>
                  <a:lnTo>
                    <a:pt x="103215" y="83360"/>
                  </a:lnTo>
                  <a:lnTo>
                    <a:pt x="120353" y="70481"/>
                  </a:lnTo>
                  <a:lnTo>
                    <a:pt x="124689" y="62602"/>
                  </a:lnTo>
                  <a:lnTo>
                    <a:pt x="126387" y="44487"/>
                  </a:lnTo>
                  <a:lnTo>
                    <a:pt x="120766" y="14559"/>
                  </a:lnTo>
                  <a:lnTo>
                    <a:pt x="114436" y="7772"/>
                  </a:lnTo>
                  <a:lnTo>
                    <a:pt x="94924" y="231"/>
                  </a:lnTo>
                  <a:lnTo>
                    <a:pt x="73774" y="0"/>
                  </a:lnTo>
                  <a:lnTo>
                    <a:pt x="63221" y="1576"/>
                  </a:lnTo>
                  <a:lnTo>
                    <a:pt x="55015" y="6136"/>
                  </a:lnTo>
                  <a:lnTo>
                    <a:pt x="42778" y="20562"/>
                  </a:lnTo>
                  <a:lnTo>
                    <a:pt x="17914" y="78893"/>
                  </a:lnTo>
                  <a:lnTo>
                    <a:pt x="11987" y="129039"/>
                  </a:lnTo>
                  <a:lnTo>
                    <a:pt x="13300" y="167773"/>
                  </a:lnTo>
                  <a:lnTo>
                    <a:pt x="21899" y="186767"/>
                  </a:lnTo>
                  <a:lnTo>
                    <a:pt x="39894" y="210614"/>
                  </a:lnTo>
                  <a:lnTo>
                    <a:pt x="50096" y="219065"/>
                  </a:lnTo>
                  <a:lnTo>
                    <a:pt x="63171" y="2258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010124" y="4995447"/>
              <a:ext cx="164257" cy="226688"/>
            </a:xfrm>
            <a:custGeom>
              <a:avLst/>
              <a:gdLst/>
              <a:ahLst/>
              <a:cxnLst/>
              <a:rect l="0" t="0" r="0" b="0"/>
              <a:pathLst>
                <a:path w="164257" h="226688">
                  <a:moveTo>
                    <a:pt x="126953" y="5589"/>
                  </a:moveTo>
                  <a:lnTo>
                    <a:pt x="110186" y="0"/>
                  </a:lnTo>
                  <a:lnTo>
                    <a:pt x="92595" y="375"/>
                  </a:lnTo>
                  <a:lnTo>
                    <a:pt x="52706" y="10149"/>
                  </a:lnTo>
                  <a:lnTo>
                    <a:pt x="27095" y="25527"/>
                  </a:lnTo>
                  <a:lnTo>
                    <a:pt x="4689" y="44902"/>
                  </a:lnTo>
                  <a:lnTo>
                    <a:pt x="990" y="54025"/>
                  </a:lnTo>
                  <a:lnTo>
                    <a:pt x="0" y="76639"/>
                  </a:lnTo>
                  <a:lnTo>
                    <a:pt x="4883" y="84541"/>
                  </a:lnTo>
                  <a:lnTo>
                    <a:pt x="12818" y="89810"/>
                  </a:lnTo>
                  <a:lnTo>
                    <a:pt x="46342" y="97223"/>
                  </a:lnTo>
                  <a:lnTo>
                    <a:pt x="104986" y="108340"/>
                  </a:lnTo>
                  <a:lnTo>
                    <a:pt x="136042" y="119352"/>
                  </a:lnTo>
                  <a:lnTo>
                    <a:pt x="152830" y="130630"/>
                  </a:lnTo>
                  <a:lnTo>
                    <a:pt x="158242" y="139252"/>
                  </a:lnTo>
                  <a:lnTo>
                    <a:pt x="164256" y="161311"/>
                  </a:lnTo>
                  <a:lnTo>
                    <a:pt x="163520" y="171405"/>
                  </a:lnTo>
                  <a:lnTo>
                    <a:pt x="156463" y="188859"/>
                  </a:lnTo>
                  <a:lnTo>
                    <a:pt x="142409" y="201296"/>
                  </a:lnTo>
                  <a:lnTo>
                    <a:pt x="96970" y="221437"/>
                  </a:lnTo>
                  <a:lnTo>
                    <a:pt x="74311" y="2266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305533" y="5180021"/>
              <a:ext cx="29256" cy="115814"/>
            </a:xfrm>
            <a:custGeom>
              <a:avLst/>
              <a:gdLst/>
              <a:ahLst/>
              <a:cxnLst/>
              <a:rect l="0" t="0" r="0" b="0"/>
              <a:pathLst>
                <a:path w="29256" h="115814">
                  <a:moveTo>
                    <a:pt x="0" y="0"/>
                  </a:moveTo>
                  <a:lnTo>
                    <a:pt x="15641" y="17980"/>
                  </a:lnTo>
                  <a:lnTo>
                    <a:pt x="23719" y="34897"/>
                  </a:lnTo>
                  <a:lnTo>
                    <a:pt x="29255" y="69741"/>
                  </a:lnTo>
                  <a:lnTo>
                    <a:pt x="24311" y="89877"/>
                  </a:lnTo>
                  <a:lnTo>
                    <a:pt x="15484" y="10428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552628" y="5053679"/>
              <a:ext cx="16119" cy="147399"/>
            </a:xfrm>
            <a:custGeom>
              <a:avLst/>
              <a:gdLst/>
              <a:ahLst/>
              <a:cxnLst/>
              <a:rect l="0" t="0" r="0" b="0"/>
              <a:pathLst>
                <a:path w="16119" h="147399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2138" y="85763"/>
                  </a:lnTo>
                  <a:lnTo>
                    <a:pt x="16118" y="147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537160" y="490627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716145" y="4843109"/>
              <a:ext cx="31586" cy="315855"/>
            </a:xfrm>
            <a:custGeom>
              <a:avLst/>
              <a:gdLst/>
              <a:ahLst/>
              <a:cxnLst/>
              <a:rect l="0" t="0" r="0" b="0"/>
              <a:pathLst>
                <a:path w="31586" h="315855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12997" y="147997"/>
                  </a:lnTo>
                  <a:lnTo>
                    <a:pt x="18669" y="203338"/>
                  </a:lnTo>
                  <a:lnTo>
                    <a:pt x="23469" y="257950"/>
                  </a:lnTo>
                  <a:lnTo>
                    <a:pt x="31585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684559" y="5034767"/>
              <a:ext cx="105286" cy="8384"/>
            </a:xfrm>
            <a:custGeom>
              <a:avLst/>
              <a:gdLst/>
              <a:ahLst/>
              <a:cxnLst/>
              <a:rect l="0" t="0" r="0" b="0"/>
              <a:pathLst>
                <a:path w="105286" h="8384">
                  <a:moveTo>
                    <a:pt x="105285" y="8383"/>
                  </a:moveTo>
                  <a:lnTo>
                    <a:pt x="56354" y="50"/>
                  </a:lnTo>
                  <a:lnTo>
                    <a:pt x="29726" y="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800373" y="4737823"/>
              <a:ext cx="31586" cy="94758"/>
            </a:xfrm>
            <a:custGeom>
              <a:avLst/>
              <a:gdLst/>
              <a:ahLst/>
              <a:cxnLst/>
              <a:rect l="0" t="0" r="0" b="0"/>
              <a:pathLst>
                <a:path w="31586" h="94758">
                  <a:moveTo>
                    <a:pt x="0" y="0"/>
                  </a:moveTo>
                  <a:lnTo>
                    <a:pt x="14572" y="42692"/>
                  </a:lnTo>
                  <a:lnTo>
                    <a:pt x="26544" y="70752"/>
                  </a:lnTo>
                  <a:lnTo>
                    <a:pt x="31585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957453" y="4948394"/>
              <a:ext cx="181463" cy="214532"/>
            </a:xfrm>
            <a:custGeom>
              <a:avLst/>
              <a:gdLst/>
              <a:ahLst/>
              <a:cxnLst/>
              <a:rect l="0" t="0" r="0" b="0"/>
              <a:pathLst>
                <a:path w="181463" h="214532">
                  <a:moveTo>
                    <a:pt x="95604" y="0"/>
                  </a:moveTo>
                  <a:lnTo>
                    <a:pt x="73247" y="0"/>
                  </a:lnTo>
                  <a:lnTo>
                    <a:pt x="42576" y="11178"/>
                  </a:lnTo>
                  <a:lnTo>
                    <a:pt x="16851" y="29308"/>
                  </a:lnTo>
                  <a:lnTo>
                    <a:pt x="0" y="55087"/>
                  </a:lnTo>
                  <a:lnTo>
                    <a:pt x="282" y="62460"/>
                  </a:lnTo>
                  <a:lnTo>
                    <a:pt x="3980" y="68547"/>
                  </a:lnTo>
                  <a:lnTo>
                    <a:pt x="17447" y="78428"/>
                  </a:lnTo>
                  <a:lnTo>
                    <a:pt x="64818" y="97964"/>
                  </a:lnTo>
                  <a:lnTo>
                    <a:pt x="125099" y="110560"/>
                  </a:lnTo>
                  <a:lnTo>
                    <a:pt x="155036" y="127905"/>
                  </a:lnTo>
                  <a:lnTo>
                    <a:pt x="169981" y="142244"/>
                  </a:lnTo>
                  <a:lnTo>
                    <a:pt x="180523" y="160315"/>
                  </a:lnTo>
                  <a:lnTo>
                    <a:pt x="181462" y="168878"/>
                  </a:lnTo>
                  <a:lnTo>
                    <a:pt x="176267" y="184631"/>
                  </a:lnTo>
                  <a:lnTo>
                    <a:pt x="163040" y="196312"/>
                  </a:lnTo>
                  <a:lnTo>
                    <a:pt x="120363" y="213342"/>
                  </a:lnTo>
                  <a:lnTo>
                    <a:pt x="100369" y="214531"/>
                  </a:lnTo>
                  <a:lnTo>
                    <a:pt x="74547" y="210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507977" y="4800994"/>
              <a:ext cx="60977" cy="368499"/>
            </a:xfrm>
            <a:custGeom>
              <a:avLst/>
              <a:gdLst/>
              <a:ahLst/>
              <a:cxnLst/>
              <a:rect l="0" t="0" r="0" b="0"/>
              <a:pathLst>
                <a:path w="60977" h="368499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2588" y="150440"/>
                  </a:lnTo>
                  <a:lnTo>
                    <a:pt x="26028" y="210521"/>
                  </a:lnTo>
                  <a:lnTo>
                    <a:pt x="36453" y="262808"/>
                  </a:lnTo>
                  <a:lnTo>
                    <a:pt x="50456" y="316816"/>
                  </a:lnTo>
                  <a:lnTo>
                    <a:pt x="60976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453139" y="5011565"/>
              <a:ext cx="221100" cy="21057"/>
            </a:xfrm>
            <a:custGeom>
              <a:avLst/>
              <a:gdLst/>
              <a:ahLst/>
              <a:cxnLst/>
              <a:rect l="0" t="0" r="0" b="0"/>
              <a:pathLst>
                <a:path w="221100" h="21057">
                  <a:moveTo>
                    <a:pt x="221099" y="0"/>
                  </a:moveTo>
                  <a:lnTo>
                    <a:pt x="162482" y="5589"/>
                  </a:lnTo>
                  <a:lnTo>
                    <a:pt x="102766" y="18211"/>
                  </a:lnTo>
                  <a:lnTo>
                    <a:pt x="48636" y="2049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710763" y="5064207"/>
              <a:ext cx="26647" cy="157928"/>
            </a:xfrm>
            <a:custGeom>
              <a:avLst/>
              <a:gdLst/>
              <a:ahLst/>
              <a:cxnLst/>
              <a:rect l="0" t="0" r="0" b="0"/>
              <a:pathLst>
                <a:path w="26647" h="157928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584" y="104878"/>
                  </a:lnTo>
                  <a:lnTo>
                    <a:pt x="26646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706588" y="4958922"/>
              <a:ext cx="41350" cy="231628"/>
            </a:xfrm>
            <a:custGeom>
              <a:avLst/>
              <a:gdLst/>
              <a:ahLst/>
              <a:cxnLst/>
              <a:rect l="0" t="0" r="0" b="0"/>
              <a:pathLst>
                <a:path w="41350" h="231628">
                  <a:moveTo>
                    <a:pt x="30821" y="231627"/>
                  </a:moveTo>
                  <a:lnTo>
                    <a:pt x="19643" y="220449"/>
                  </a:lnTo>
                  <a:lnTo>
                    <a:pt x="14155" y="202482"/>
                  </a:lnTo>
                  <a:lnTo>
                    <a:pt x="3107" y="146551"/>
                  </a:lnTo>
                  <a:lnTo>
                    <a:pt x="0" y="93896"/>
                  </a:lnTo>
                  <a:lnTo>
                    <a:pt x="4976" y="44024"/>
                  </a:lnTo>
                  <a:lnTo>
                    <a:pt x="10081" y="35198"/>
                  </a:lnTo>
                  <a:lnTo>
                    <a:pt x="34133" y="12629"/>
                  </a:lnTo>
                  <a:lnTo>
                    <a:pt x="413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897532" y="5074735"/>
              <a:ext cx="124147" cy="149806"/>
            </a:xfrm>
            <a:custGeom>
              <a:avLst/>
              <a:gdLst/>
              <a:ahLst/>
              <a:cxnLst/>
              <a:rect l="0" t="0" r="0" b="0"/>
              <a:pathLst>
                <a:path w="124147" h="149806">
                  <a:moveTo>
                    <a:pt x="8333" y="10529"/>
                  </a:moveTo>
                  <a:lnTo>
                    <a:pt x="0" y="48007"/>
                  </a:lnTo>
                  <a:lnTo>
                    <a:pt x="1574" y="82855"/>
                  </a:lnTo>
                  <a:lnTo>
                    <a:pt x="7669" y="104675"/>
                  </a:lnTo>
                  <a:lnTo>
                    <a:pt x="18176" y="126071"/>
                  </a:lnTo>
                  <a:lnTo>
                    <a:pt x="33765" y="141040"/>
                  </a:lnTo>
                  <a:lnTo>
                    <a:pt x="42835" y="146669"/>
                  </a:lnTo>
                  <a:lnTo>
                    <a:pt x="62272" y="149805"/>
                  </a:lnTo>
                  <a:lnTo>
                    <a:pt x="72368" y="149003"/>
                  </a:lnTo>
                  <a:lnTo>
                    <a:pt x="89825" y="141873"/>
                  </a:lnTo>
                  <a:lnTo>
                    <a:pt x="97756" y="136696"/>
                  </a:lnTo>
                  <a:lnTo>
                    <a:pt x="109688" y="121585"/>
                  </a:lnTo>
                  <a:lnTo>
                    <a:pt x="114507" y="112642"/>
                  </a:lnTo>
                  <a:lnTo>
                    <a:pt x="122242" y="57433"/>
                  </a:lnTo>
                  <a:lnTo>
                    <a:pt x="1241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101980" y="5047510"/>
              <a:ext cx="267140" cy="277635"/>
            </a:xfrm>
            <a:custGeom>
              <a:avLst/>
              <a:gdLst/>
              <a:ahLst/>
              <a:cxnLst/>
              <a:rect l="0" t="0" r="0" b="0"/>
              <a:pathLst>
                <a:path w="267140" h="277635">
                  <a:moveTo>
                    <a:pt x="14455" y="79868"/>
                  </a:moveTo>
                  <a:lnTo>
                    <a:pt x="58417" y="103587"/>
                  </a:lnTo>
                  <a:lnTo>
                    <a:pt x="81567" y="104837"/>
                  </a:lnTo>
                  <a:lnTo>
                    <a:pt x="128967" y="96108"/>
                  </a:lnTo>
                  <a:lnTo>
                    <a:pt x="136420" y="89525"/>
                  </a:lnTo>
                  <a:lnTo>
                    <a:pt x="144700" y="69732"/>
                  </a:lnTo>
                  <a:lnTo>
                    <a:pt x="142142" y="48457"/>
                  </a:lnTo>
                  <a:lnTo>
                    <a:pt x="127547" y="19869"/>
                  </a:lnTo>
                  <a:lnTo>
                    <a:pt x="121435" y="11792"/>
                  </a:lnTo>
                  <a:lnTo>
                    <a:pt x="102166" y="2818"/>
                  </a:lnTo>
                  <a:lnTo>
                    <a:pt x="79174" y="0"/>
                  </a:lnTo>
                  <a:lnTo>
                    <a:pt x="57257" y="2647"/>
                  </a:lnTo>
                  <a:lnTo>
                    <a:pt x="38937" y="10843"/>
                  </a:lnTo>
                  <a:lnTo>
                    <a:pt x="30777" y="16304"/>
                  </a:lnTo>
                  <a:lnTo>
                    <a:pt x="18589" y="31730"/>
                  </a:lnTo>
                  <a:lnTo>
                    <a:pt x="1234" y="70229"/>
                  </a:lnTo>
                  <a:lnTo>
                    <a:pt x="0" y="93911"/>
                  </a:lnTo>
                  <a:lnTo>
                    <a:pt x="8740" y="141654"/>
                  </a:lnTo>
                  <a:lnTo>
                    <a:pt x="43262" y="197023"/>
                  </a:lnTo>
                  <a:lnTo>
                    <a:pt x="71921" y="229655"/>
                  </a:lnTo>
                  <a:lnTo>
                    <a:pt x="101282" y="250331"/>
                  </a:lnTo>
                  <a:lnTo>
                    <a:pt x="160578" y="272230"/>
                  </a:lnTo>
                  <a:lnTo>
                    <a:pt x="198651" y="277634"/>
                  </a:lnTo>
                  <a:lnTo>
                    <a:pt x="254885" y="271276"/>
                  </a:lnTo>
                  <a:lnTo>
                    <a:pt x="267139" y="2693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589803" y="238170"/>
            <a:ext cx="4295628" cy="519882"/>
            <a:chOff x="1589803" y="238170"/>
            <a:chExt cx="4295628" cy="519882"/>
          </a:xfrm>
        </p:grpSpPr>
        <p:sp>
          <p:nvSpPr>
            <p:cNvPr id="2" name="Freeform 1"/>
            <p:cNvSpPr/>
            <p:nvPr/>
          </p:nvSpPr>
          <p:spPr>
            <a:xfrm>
              <a:off x="1589803" y="286417"/>
              <a:ext cx="429585" cy="471635"/>
            </a:xfrm>
            <a:custGeom>
              <a:avLst/>
              <a:gdLst/>
              <a:ahLst/>
              <a:cxnLst/>
              <a:rect l="0" t="0" r="0" b="0"/>
              <a:pathLst>
                <a:path w="429585" h="471635">
                  <a:moveTo>
                    <a:pt x="0" y="18909"/>
                  </a:moveTo>
                  <a:lnTo>
                    <a:pt x="37478" y="10576"/>
                  </a:lnTo>
                  <a:lnTo>
                    <a:pt x="88901" y="8814"/>
                  </a:lnTo>
                  <a:lnTo>
                    <a:pt x="141374" y="8509"/>
                  </a:lnTo>
                  <a:lnTo>
                    <a:pt x="190197" y="8419"/>
                  </a:lnTo>
                  <a:lnTo>
                    <a:pt x="249786" y="1152"/>
                  </a:lnTo>
                  <a:lnTo>
                    <a:pt x="299528" y="0"/>
                  </a:lnTo>
                  <a:lnTo>
                    <a:pt x="350142" y="5377"/>
                  </a:lnTo>
                  <a:lnTo>
                    <a:pt x="406639" y="4668"/>
                  </a:lnTo>
                  <a:lnTo>
                    <a:pt x="418491" y="2396"/>
                  </a:lnTo>
                  <a:lnTo>
                    <a:pt x="425223" y="4391"/>
                  </a:lnTo>
                  <a:lnTo>
                    <a:pt x="428541" y="9230"/>
                  </a:lnTo>
                  <a:lnTo>
                    <a:pt x="429584" y="15966"/>
                  </a:lnTo>
                  <a:lnTo>
                    <a:pt x="427939" y="22796"/>
                  </a:lnTo>
                  <a:lnTo>
                    <a:pt x="394139" y="83026"/>
                  </a:lnTo>
                  <a:lnTo>
                    <a:pt x="356233" y="134847"/>
                  </a:lnTo>
                  <a:lnTo>
                    <a:pt x="328509" y="192970"/>
                  </a:lnTo>
                  <a:lnTo>
                    <a:pt x="294615" y="244674"/>
                  </a:lnTo>
                  <a:lnTo>
                    <a:pt x="252668" y="304859"/>
                  </a:lnTo>
                  <a:lnTo>
                    <a:pt x="205355" y="366497"/>
                  </a:lnTo>
                  <a:lnTo>
                    <a:pt x="167998" y="429533"/>
                  </a:lnTo>
                  <a:lnTo>
                    <a:pt x="136870" y="4716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26798" y="368497"/>
              <a:ext cx="21057" cy="231628"/>
            </a:xfrm>
            <a:custGeom>
              <a:avLst/>
              <a:gdLst/>
              <a:ahLst/>
              <a:cxnLst/>
              <a:rect l="0" t="0" r="0" b="0"/>
              <a:pathLst>
                <a:path w="21057" h="231628">
                  <a:moveTo>
                    <a:pt x="0" y="0"/>
                  </a:moveTo>
                  <a:lnTo>
                    <a:pt x="0" y="58617"/>
                  </a:lnTo>
                  <a:lnTo>
                    <a:pt x="11452" y="118333"/>
                  </a:lnTo>
                  <a:lnTo>
                    <a:pt x="19159" y="178052"/>
                  </a:lnTo>
                  <a:lnTo>
                    <a:pt x="21056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32041" y="484310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5420" y="3120"/>
                  </a:lnTo>
                  <a:lnTo>
                    <a:pt x="134528" y="9065"/>
                  </a:lnTo>
                  <a:lnTo>
                    <a:pt x="77439" y="10240"/>
                  </a:lnTo>
                  <a:lnTo>
                    <a:pt x="27342" y="13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09781" y="252683"/>
              <a:ext cx="357155" cy="476818"/>
            </a:xfrm>
            <a:custGeom>
              <a:avLst/>
              <a:gdLst/>
              <a:ahLst/>
              <a:cxnLst/>
              <a:rect l="0" t="0" r="0" b="0"/>
              <a:pathLst>
                <a:path w="357155" h="476818">
                  <a:moveTo>
                    <a:pt x="217141" y="0"/>
                  </a:moveTo>
                  <a:lnTo>
                    <a:pt x="179663" y="8334"/>
                  </a:lnTo>
                  <a:lnTo>
                    <a:pt x="122650" y="10095"/>
                  </a:lnTo>
                  <a:lnTo>
                    <a:pt x="63469" y="10443"/>
                  </a:lnTo>
                  <a:lnTo>
                    <a:pt x="34978" y="10491"/>
                  </a:lnTo>
                  <a:lnTo>
                    <a:pt x="24339" y="15183"/>
                  </a:lnTo>
                  <a:lnTo>
                    <a:pt x="9399" y="32874"/>
                  </a:lnTo>
                  <a:lnTo>
                    <a:pt x="0" y="69142"/>
                  </a:lnTo>
                  <a:lnTo>
                    <a:pt x="2804" y="103935"/>
                  </a:lnTo>
                  <a:lnTo>
                    <a:pt x="14408" y="160870"/>
                  </a:lnTo>
                  <a:lnTo>
                    <a:pt x="15305" y="173927"/>
                  </a:lnTo>
                  <a:lnTo>
                    <a:pt x="18243" y="180292"/>
                  </a:lnTo>
                  <a:lnTo>
                    <a:pt x="22541" y="182196"/>
                  </a:lnTo>
                  <a:lnTo>
                    <a:pt x="62486" y="173342"/>
                  </a:lnTo>
                  <a:lnTo>
                    <a:pt x="116315" y="177524"/>
                  </a:lnTo>
                  <a:lnTo>
                    <a:pt x="177338" y="184285"/>
                  </a:lnTo>
                  <a:lnTo>
                    <a:pt x="226046" y="205292"/>
                  </a:lnTo>
                  <a:lnTo>
                    <a:pt x="280098" y="244465"/>
                  </a:lnTo>
                  <a:lnTo>
                    <a:pt x="320044" y="277490"/>
                  </a:lnTo>
                  <a:lnTo>
                    <a:pt x="341626" y="316596"/>
                  </a:lnTo>
                  <a:lnTo>
                    <a:pt x="357154" y="358116"/>
                  </a:lnTo>
                  <a:lnTo>
                    <a:pt x="356763" y="395187"/>
                  </a:lnTo>
                  <a:lnTo>
                    <a:pt x="345876" y="418964"/>
                  </a:lnTo>
                  <a:lnTo>
                    <a:pt x="328169" y="440060"/>
                  </a:lnTo>
                  <a:lnTo>
                    <a:pt x="281793" y="469548"/>
                  </a:lnTo>
                  <a:lnTo>
                    <a:pt x="270771" y="474469"/>
                  </a:lnTo>
                  <a:lnTo>
                    <a:pt x="249165" y="476817"/>
                  </a:lnTo>
                  <a:lnTo>
                    <a:pt x="194972" y="465777"/>
                  </a:lnTo>
                  <a:lnTo>
                    <a:pt x="132913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37533" y="400082"/>
              <a:ext cx="115815" cy="157929"/>
            </a:xfrm>
            <a:custGeom>
              <a:avLst/>
              <a:gdLst/>
              <a:ahLst/>
              <a:cxnLst/>
              <a:rect l="0" t="0" r="0" b="0"/>
              <a:pathLst>
                <a:path w="115815" h="157929">
                  <a:moveTo>
                    <a:pt x="115814" y="0"/>
                  </a:moveTo>
                  <a:lnTo>
                    <a:pt x="79897" y="61111"/>
                  </a:lnTo>
                  <a:lnTo>
                    <a:pt x="45515" y="115543"/>
                  </a:lnTo>
                  <a:lnTo>
                    <a:pt x="18696" y="14712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37533" y="452725"/>
              <a:ext cx="157929" cy="136871"/>
            </a:xfrm>
            <a:custGeom>
              <a:avLst/>
              <a:gdLst/>
              <a:ahLst/>
              <a:cxnLst/>
              <a:rect l="0" t="0" r="0" b="0"/>
              <a:pathLst>
                <a:path w="157929" h="136871">
                  <a:moveTo>
                    <a:pt x="157928" y="136870"/>
                  </a:moveTo>
                  <a:lnTo>
                    <a:pt x="139947" y="112824"/>
                  </a:lnTo>
                  <a:lnTo>
                    <a:pt x="83574" y="63000"/>
                  </a:lnTo>
                  <a:lnTo>
                    <a:pt x="21944" y="13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63917" y="276457"/>
              <a:ext cx="227746" cy="442346"/>
            </a:xfrm>
            <a:custGeom>
              <a:avLst/>
              <a:gdLst/>
              <a:ahLst/>
              <a:cxnLst/>
              <a:rect l="0" t="0" r="0" b="0"/>
              <a:pathLst>
                <a:path w="227746" h="442346">
                  <a:moveTo>
                    <a:pt x="0" y="60454"/>
                  </a:moveTo>
                  <a:lnTo>
                    <a:pt x="9575" y="36408"/>
                  </a:lnTo>
                  <a:lnTo>
                    <a:pt x="20243" y="22081"/>
                  </a:lnTo>
                  <a:lnTo>
                    <a:pt x="44992" y="6451"/>
                  </a:lnTo>
                  <a:lnTo>
                    <a:pt x="80141" y="0"/>
                  </a:lnTo>
                  <a:lnTo>
                    <a:pt x="100349" y="4730"/>
                  </a:lnTo>
                  <a:lnTo>
                    <a:pt x="117129" y="15801"/>
                  </a:lnTo>
                  <a:lnTo>
                    <a:pt x="132386" y="32420"/>
                  </a:lnTo>
                  <a:lnTo>
                    <a:pt x="140726" y="54624"/>
                  </a:lnTo>
                  <a:lnTo>
                    <a:pt x="143263" y="78920"/>
                  </a:lnTo>
                  <a:lnTo>
                    <a:pt x="140492" y="101417"/>
                  </a:lnTo>
                  <a:lnTo>
                    <a:pt x="129121" y="119994"/>
                  </a:lnTo>
                  <a:lnTo>
                    <a:pt x="112369" y="134880"/>
                  </a:lnTo>
                  <a:lnTo>
                    <a:pt x="62717" y="157892"/>
                  </a:lnTo>
                  <a:lnTo>
                    <a:pt x="58189" y="158168"/>
                  </a:lnTo>
                  <a:lnTo>
                    <a:pt x="57510" y="156012"/>
                  </a:lnTo>
                  <a:lnTo>
                    <a:pt x="59397" y="152236"/>
                  </a:lnTo>
                  <a:lnTo>
                    <a:pt x="65334" y="150888"/>
                  </a:lnTo>
                  <a:lnTo>
                    <a:pt x="84409" y="152510"/>
                  </a:lnTo>
                  <a:lnTo>
                    <a:pt x="132443" y="171488"/>
                  </a:lnTo>
                  <a:lnTo>
                    <a:pt x="180019" y="210228"/>
                  </a:lnTo>
                  <a:lnTo>
                    <a:pt x="218527" y="271233"/>
                  </a:lnTo>
                  <a:lnTo>
                    <a:pt x="227745" y="313850"/>
                  </a:lnTo>
                  <a:lnTo>
                    <a:pt x="222454" y="365012"/>
                  </a:lnTo>
                  <a:lnTo>
                    <a:pt x="216632" y="391565"/>
                  </a:lnTo>
                  <a:lnTo>
                    <a:pt x="203905" y="412725"/>
                  </a:lnTo>
                  <a:lnTo>
                    <a:pt x="185381" y="428759"/>
                  </a:lnTo>
                  <a:lnTo>
                    <a:pt x="161550" y="439785"/>
                  </a:lnTo>
                  <a:lnTo>
                    <a:pt x="135361" y="442345"/>
                  </a:lnTo>
                  <a:lnTo>
                    <a:pt x="80420" y="434457"/>
                  </a:lnTo>
                  <a:lnTo>
                    <a:pt x="42114" y="4289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32455" y="389988"/>
              <a:ext cx="231628" cy="10095"/>
            </a:xfrm>
            <a:custGeom>
              <a:avLst/>
              <a:gdLst/>
              <a:ahLst/>
              <a:cxnLst/>
              <a:rect l="0" t="0" r="0" b="0"/>
              <a:pathLst>
                <a:path w="231628" h="10095">
                  <a:moveTo>
                    <a:pt x="231627" y="10094"/>
                  </a:moveTo>
                  <a:lnTo>
                    <a:pt x="194150" y="1761"/>
                  </a:lnTo>
                  <a:lnTo>
                    <a:pt x="137137" y="0"/>
                  </a:lnTo>
                  <a:lnTo>
                    <a:pt x="77955" y="6887"/>
                  </a:lnTo>
                  <a:lnTo>
                    <a:pt x="27444" y="9461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95626" y="25268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348269" y="55801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26949" y="258957"/>
              <a:ext cx="271662" cy="400250"/>
            </a:xfrm>
            <a:custGeom>
              <a:avLst/>
              <a:gdLst/>
              <a:ahLst/>
              <a:cxnLst/>
              <a:rect l="0" t="0" r="0" b="0"/>
              <a:pathLst>
                <a:path w="271662" h="400250">
                  <a:moveTo>
                    <a:pt x="5589" y="67426"/>
                  </a:moveTo>
                  <a:lnTo>
                    <a:pt x="0" y="50658"/>
                  </a:lnTo>
                  <a:lnTo>
                    <a:pt x="1863" y="43379"/>
                  </a:lnTo>
                  <a:lnTo>
                    <a:pt x="13292" y="29053"/>
                  </a:lnTo>
                  <a:lnTo>
                    <a:pt x="56461" y="9197"/>
                  </a:lnTo>
                  <a:lnTo>
                    <a:pt x="89292" y="0"/>
                  </a:lnTo>
                  <a:lnTo>
                    <a:pt x="110641" y="1584"/>
                  </a:lnTo>
                  <a:lnTo>
                    <a:pt x="120078" y="7154"/>
                  </a:lnTo>
                  <a:lnTo>
                    <a:pt x="136802" y="25820"/>
                  </a:lnTo>
                  <a:lnTo>
                    <a:pt x="145794" y="49714"/>
                  </a:lnTo>
                  <a:lnTo>
                    <a:pt x="148621" y="74762"/>
                  </a:lnTo>
                  <a:lnTo>
                    <a:pt x="145978" y="97593"/>
                  </a:lnTo>
                  <a:lnTo>
                    <a:pt x="137784" y="116318"/>
                  </a:lnTo>
                  <a:lnTo>
                    <a:pt x="113460" y="147404"/>
                  </a:lnTo>
                  <a:lnTo>
                    <a:pt x="110259" y="148820"/>
                  </a:lnTo>
                  <a:lnTo>
                    <a:pt x="109294" y="146255"/>
                  </a:lnTo>
                  <a:lnTo>
                    <a:pt x="109821" y="141036"/>
                  </a:lnTo>
                  <a:lnTo>
                    <a:pt x="113682" y="138726"/>
                  </a:lnTo>
                  <a:lnTo>
                    <a:pt x="138222" y="141064"/>
                  </a:lnTo>
                  <a:lnTo>
                    <a:pt x="177989" y="150336"/>
                  </a:lnTo>
                  <a:lnTo>
                    <a:pt x="197635" y="161207"/>
                  </a:lnTo>
                  <a:lnTo>
                    <a:pt x="243842" y="210074"/>
                  </a:lnTo>
                  <a:lnTo>
                    <a:pt x="263828" y="247552"/>
                  </a:lnTo>
                  <a:lnTo>
                    <a:pt x="271661" y="267975"/>
                  </a:lnTo>
                  <a:lnTo>
                    <a:pt x="271469" y="304792"/>
                  </a:lnTo>
                  <a:lnTo>
                    <a:pt x="264003" y="339748"/>
                  </a:lnTo>
                  <a:lnTo>
                    <a:pt x="248793" y="366743"/>
                  </a:lnTo>
                  <a:lnTo>
                    <a:pt x="229468" y="389559"/>
                  </a:lnTo>
                  <a:lnTo>
                    <a:pt x="206477" y="397770"/>
                  </a:lnTo>
                  <a:lnTo>
                    <a:pt x="179101" y="400249"/>
                  </a:lnTo>
                  <a:lnTo>
                    <a:pt x="116480" y="389299"/>
                  </a:lnTo>
                  <a:lnTo>
                    <a:pt x="89818" y="3832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74735" y="336911"/>
              <a:ext cx="105287" cy="1"/>
            </a:xfrm>
            <a:custGeom>
              <a:avLst/>
              <a:gdLst/>
              <a:ahLst/>
              <a:cxnLst/>
              <a:rect l="0" t="0" r="0" b="0"/>
              <a:pathLst>
                <a:path w="105287" h="1">
                  <a:moveTo>
                    <a:pt x="105286" y="0"/>
                  </a:moveTo>
                  <a:lnTo>
                    <a:pt x="4802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95792" y="431668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57197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32704" y="252683"/>
              <a:ext cx="52644" cy="305328"/>
            </a:xfrm>
            <a:custGeom>
              <a:avLst/>
              <a:gdLst/>
              <a:ahLst/>
              <a:cxnLst/>
              <a:rect l="0" t="0" r="0" b="0"/>
              <a:pathLst>
                <a:path w="52644" h="305328">
                  <a:moveTo>
                    <a:pt x="52643" y="0"/>
                  </a:moveTo>
                  <a:lnTo>
                    <a:pt x="34685" y="56215"/>
                  </a:lnTo>
                  <a:lnTo>
                    <a:pt x="20976" y="117906"/>
                  </a:lnTo>
                  <a:lnTo>
                    <a:pt x="13624" y="169076"/>
                  </a:lnTo>
                  <a:lnTo>
                    <a:pt x="5551" y="227590"/>
                  </a:lnTo>
                  <a:lnTo>
                    <a:pt x="731" y="285832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90632" y="238170"/>
              <a:ext cx="294799" cy="346586"/>
            </a:xfrm>
            <a:custGeom>
              <a:avLst/>
              <a:gdLst/>
              <a:ahLst/>
              <a:cxnLst/>
              <a:rect l="0" t="0" r="0" b="0"/>
              <a:pathLst>
                <a:path w="294799" h="346586">
                  <a:moveTo>
                    <a:pt x="0" y="46099"/>
                  </a:moveTo>
                  <a:lnTo>
                    <a:pt x="5589" y="29331"/>
                  </a:lnTo>
                  <a:lnTo>
                    <a:pt x="17692" y="17980"/>
                  </a:lnTo>
                  <a:lnTo>
                    <a:pt x="54057" y="1160"/>
                  </a:lnTo>
                  <a:lnTo>
                    <a:pt x="74328" y="0"/>
                  </a:lnTo>
                  <a:lnTo>
                    <a:pt x="108591" y="9043"/>
                  </a:lnTo>
                  <a:lnTo>
                    <a:pt x="142139" y="26541"/>
                  </a:lnTo>
                  <a:lnTo>
                    <a:pt x="150911" y="33060"/>
                  </a:lnTo>
                  <a:lnTo>
                    <a:pt x="163777" y="52782"/>
                  </a:lnTo>
                  <a:lnTo>
                    <a:pt x="181570" y="103571"/>
                  </a:lnTo>
                  <a:lnTo>
                    <a:pt x="194010" y="159834"/>
                  </a:lnTo>
                  <a:lnTo>
                    <a:pt x="187628" y="222940"/>
                  </a:lnTo>
                  <a:lnTo>
                    <a:pt x="179316" y="251037"/>
                  </a:lnTo>
                  <a:lnTo>
                    <a:pt x="141117" y="308570"/>
                  </a:lnTo>
                  <a:lnTo>
                    <a:pt x="113952" y="335088"/>
                  </a:lnTo>
                  <a:lnTo>
                    <a:pt x="90809" y="344164"/>
                  </a:lnTo>
                  <a:lnTo>
                    <a:pt x="78087" y="346585"/>
                  </a:lnTo>
                  <a:lnTo>
                    <a:pt x="57712" y="343035"/>
                  </a:lnTo>
                  <a:lnTo>
                    <a:pt x="49003" y="338813"/>
                  </a:lnTo>
                  <a:lnTo>
                    <a:pt x="33088" y="321643"/>
                  </a:lnTo>
                  <a:lnTo>
                    <a:pt x="20555" y="298415"/>
                  </a:lnTo>
                  <a:lnTo>
                    <a:pt x="14985" y="272493"/>
                  </a:lnTo>
                  <a:lnTo>
                    <a:pt x="18748" y="251614"/>
                  </a:lnTo>
                  <a:lnTo>
                    <a:pt x="23027" y="242770"/>
                  </a:lnTo>
                  <a:lnTo>
                    <a:pt x="37140" y="229825"/>
                  </a:lnTo>
                  <a:lnTo>
                    <a:pt x="45817" y="224735"/>
                  </a:lnTo>
                  <a:lnTo>
                    <a:pt x="71056" y="222199"/>
                  </a:lnTo>
                  <a:lnTo>
                    <a:pt x="118150" y="227348"/>
                  </a:lnTo>
                  <a:lnTo>
                    <a:pt x="169148" y="239403"/>
                  </a:lnTo>
                  <a:lnTo>
                    <a:pt x="227604" y="264437"/>
                  </a:lnTo>
                  <a:lnTo>
                    <a:pt x="282714" y="292642"/>
                  </a:lnTo>
                  <a:lnTo>
                    <a:pt x="294798" y="298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042528" y="842279"/>
            <a:ext cx="3337535" cy="558012"/>
            <a:chOff x="2042528" y="842279"/>
            <a:chExt cx="3337535" cy="558012"/>
          </a:xfrm>
        </p:grpSpPr>
        <p:sp>
          <p:nvSpPr>
            <p:cNvPr id="18" name="Freeform 17"/>
            <p:cNvSpPr/>
            <p:nvPr/>
          </p:nvSpPr>
          <p:spPr>
            <a:xfrm>
              <a:off x="2042528" y="984210"/>
              <a:ext cx="297797" cy="416081"/>
            </a:xfrm>
            <a:custGeom>
              <a:avLst/>
              <a:gdLst/>
              <a:ahLst/>
              <a:cxnLst/>
              <a:rect l="0" t="0" r="0" b="0"/>
              <a:pathLst>
                <a:path w="297797" h="416081">
                  <a:moveTo>
                    <a:pt x="0" y="15997"/>
                  </a:moveTo>
                  <a:lnTo>
                    <a:pt x="16768" y="10408"/>
                  </a:lnTo>
                  <a:lnTo>
                    <a:pt x="75445" y="14452"/>
                  </a:lnTo>
                  <a:lnTo>
                    <a:pt x="113211" y="12420"/>
                  </a:lnTo>
                  <a:lnTo>
                    <a:pt x="168592" y="6841"/>
                  </a:lnTo>
                  <a:lnTo>
                    <a:pt x="226281" y="4570"/>
                  </a:lnTo>
                  <a:lnTo>
                    <a:pt x="250308" y="0"/>
                  </a:lnTo>
                  <a:lnTo>
                    <a:pt x="260459" y="653"/>
                  </a:lnTo>
                  <a:lnTo>
                    <a:pt x="277976" y="7617"/>
                  </a:lnTo>
                  <a:lnTo>
                    <a:pt x="290441" y="21631"/>
                  </a:lnTo>
                  <a:lnTo>
                    <a:pt x="295403" y="30282"/>
                  </a:lnTo>
                  <a:lnTo>
                    <a:pt x="297796" y="49252"/>
                  </a:lnTo>
                  <a:lnTo>
                    <a:pt x="293791" y="70551"/>
                  </a:lnTo>
                  <a:lnTo>
                    <a:pt x="265665" y="130445"/>
                  </a:lnTo>
                  <a:lnTo>
                    <a:pt x="239607" y="189296"/>
                  </a:lnTo>
                  <a:lnTo>
                    <a:pt x="221982" y="244074"/>
                  </a:lnTo>
                  <a:lnTo>
                    <a:pt x="201646" y="294626"/>
                  </a:lnTo>
                  <a:lnTo>
                    <a:pt x="182334" y="355737"/>
                  </a:lnTo>
                  <a:lnTo>
                    <a:pt x="157927" y="4160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11067" y="1147606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4897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37367" y="1225768"/>
              <a:ext cx="189514" cy="27124"/>
            </a:xfrm>
            <a:custGeom>
              <a:avLst/>
              <a:gdLst/>
              <a:ahLst/>
              <a:cxnLst/>
              <a:rect l="0" t="0" r="0" b="0"/>
              <a:pathLst>
                <a:path w="189514" h="27124">
                  <a:moveTo>
                    <a:pt x="189513" y="6066"/>
                  </a:moveTo>
                  <a:lnTo>
                    <a:pt x="155892" y="0"/>
                  </a:lnTo>
                  <a:lnTo>
                    <a:pt x="96106" y="10625"/>
                  </a:lnTo>
                  <a:lnTo>
                    <a:pt x="39608" y="16585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03914" y="979150"/>
              <a:ext cx="17765" cy="336913"/>
            </a:xfrm>
            <a:custGeom>
              <a:avLst/>
              <a:gdLst/>
              <a:ahLst/>
              <a:cxnLst/>
              <a:rect l="0" t="0" r="0" b="0"/>
              <a:pathLst>
                <a:path w="17765" h="336913">
                  <a:moveTo>
                    <a:pt x="7236" y="0"/>
                  </a:moveTo>
                  <a:lnTo>
                    <a:pt x="0" y="27556"/>
                  </a:lnTo>
                  <a:lnTo>
                    <a:pt x="478" y="90018"/>
                  </a:lnTo>
                  <a:lnTo>
                    <a:pt x="5233" y="149114"/>
                  </a:lnTo>
                  <a:lnTo>
                    <a:pt x="9762" y="201719"/>
                  </a:lnTo>
                  <a:lnTo>
                    <a:pt x="16184" y="262114"/>
                  </a:lnTo>
                  <a:lnTo>
                    <a:pt x="17556" y="323827"/>
                  </a:lnTo>
                  <a:lnTo>
                    <a:pt x="1776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62050" y="1000207"/>
              <a:ext cx="273067" cy="344041"/>
            </a:xfrm>
            <a:custGeom>
              <a:avLst/>
              <a:gdLst/>
              <a:ahLst/>
              <a:cxnLst/>
              <a:rect l="0" t="0" r="0" b="0"/>
              <a:pathLst>
                <a:path w="273067" h="344041">
                  <a:moveTo>
                    <a:pt x="207069" y="0"/>
                  </a:moveTo>
                  <a:lnTo>
                    <a:pt x="179513" y="7235"/>
                  </a:lnTo>
                  <a:lnTo>
                    <a:pt x="123290" y="9878"/>
                  </a:lnTo>
                  <a:lnTo>
                    <a:pt x="66777" y="10400"/>
                  </a:lnTo>
                  <a:lnTo>
                    <a:pt x="30190" y="16079"/>
                  </a:lnTo>
                  <a:lnTo>
                    <a:pt x="21300" y="21248"/>
                  </a:lnTo>
                  <a:lnTo>
                    <a:pt x="8301" y="36350"/>
                  </a:lnTo>
                  <a:lnTo>
                    <a:pt x="1744" y="57879"/>
                  </a:lnTo>
                  <a:lnTo>
                    <a:pt x="0" y="81876"/>
                  </a:lnTo>
                  <a:lnTo>
                    <a:pt x="11460" y="142150"/>
                  </a:lnTo>
                  <a:lnTo>
                    <a:pt x="15832" y="148579"/>
                  </a:lnTo>
                  <a:lnTo>
                    <a:pt x="21086" y="150525"/>
                  </a:lnTo>
                  <a:lnTo>
                    <a:pt x="26928" y="149483"/>
                  </a:lnTo>
                  <a:lnTo>
                    <a:pt x="56625" y="133339"/>
                  </a:lnTo>
                  <a:lnTo>
                    <a:pt x="96722" y="129585"/>
                  </a:lnTo>
                  <a:lnTo>
                    <a:pt x="159349" y="141269"/>
                  </a:lnTo>
                  <a:lnTo>
                    <a:pt x="204792" y="155763"/>
                  </a:lnTo>
                  <a:lnTo>
                    <a:pt x="244911" y="186643"/>
                  </a:lnTo>
                  <a:lnTo>
                    <a:pt x="260915" y="212839"/>
                  </a:lnTo>
                  <a:lnTo>
                    <a:pt x="273066" y="248417"/>
                  </a:lnTo>
                  <a:lnTo>
                    <a:pt x="271106" y="271844"/>
                  </a:lnTo>
                  <a:lnTo>
                    <a:pt x="250784" y="315480"/>
                  </a:lnTo>
                  <a:lnTo>
                    <a:pt x="234686" y="330506"/>
                  </a:lnTo>
                  <a:lnTo>
                    <a:pt x="214664" y="339914"/>
                  </a:lnTo>
                  <a:lnTo>
                    <a:pt x="177084" y="344040"/>
                  </a:lnTo>
                  <a:lnTo>
                    <a:pt x="131822" y="338666"/>
                  </a:lnTo>
                  <a:lnTo>
                    <a:pt x="11231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27088" y="115813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3254" y="3120"/>
                  </a:lnTo>
                  <a:lnTo>
                    <a:pt x="32718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21844" y="1305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32373" y="107390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37353" y="987888"/>
              <a:ext cx="285803" cy="352500"/>
            </a:xfrm>
            <a:custGeom>
              <a:avLst/>
              <a:gdLst/>
              <a:ahLst/>
              <a:cxnLst/>
              <a:rect l="0" t="0" r="0" b="0"/>
              <a:pathLst>
                <a:path w="285803" h="352500">
                  <a:moveTo>
                    <a:pt x="5590" y="54433"/>
                  </a:moveTo>
                  <a:lnTo>
                    <a:pt x="0" y="37665"/>
                  </a:lnTo>
                  <a:lnTo>
                    <a:pt x="1864" y="31556"/>
                  </a:lnTo>
                  <a:lnTo>
                    <a:pt x="6615" y="26313"/>
                  </a:lnTo>
                  <a:lnTo>
                    <a:pt x="39457" y="3905"/>
                  </a:lnTo>
                  <a:lnTo>
                    <a:pt x="62366" y="0"/>
                  </a:lnTo>
                  <a:lnTo>
                    <a:pt x="115201" y="7026"/>
                  </a:lnTo>
                  <a:lnTo>
                    <a:pt x="145562" y="21929"/>
                  </a:lnTo>
                  <a:lnTo>
                    <a:pt x="169375" y="46752"/>
                  </a:lnTo>
                  <a:lnTo>
                    <a:pt x="173272" y="56331"/>
                  </a:lnTo>
                  <a:lnTo>
                    <a:pt x="174482" y="76333"/>
                  </a:lnTo>
                  <a:lnTo>
                    <a:pt x="168586" y="107325"/>
                  </a:lnTo>
                  <a:lnTo>
                    <a:pt x="153840" y="133146"/>
                  </a:lnTo>
                  <a:lnTo>
                    <a:pt x="154726" y="137324"/>
                  </a:lnTo>
                  <a:lnTo>
                    <a:pt x="159996" y="138939"/>
                  </a:lnTo>
                  <a:lnTo>
                    <a:pt x="186651" y="141863"/>
                  </a:lnTo>
                  <a:lnTo>
                    <a:pt x="216775" y="153258"/>
                  </a:lnTo>
                  <a:lnTo>
                    <a:pt x="236320" y="166205"/>
                  </a:lnTo>
                  <a:lnTo>
                    <a:pt x="275241" y="213215"/>
                  </a:lnTo>
                  <a:lnTo>
                    <a:pt x="283362" y="236916"/>
                  </a:lnTo>
                  <a:lnTo>
                    <a:pt x="285802" y="261879"/>
                  </a:lnTo>
                  <a:lnTo>
                    <a:pt x="282987" y="284671"/>
                  </a:lnTo>
                  <a:lnTo>
                    <a:pt x="274717" y="303380"/>
                  </a:lnTo>
                  <a:lnTo>
                    <a:pt x="262072" y="319494"/>
                  </a:lnTo>
                  <a:lnTo>
                    <a:pt x="235223" y="340550"/>
                  </a:lnTo>
                  <a:lnTo>
                    <a:pt x="215273" y="350442"/>
                  </a:lnTo>
                  <a:lnTo>
                    <a:pt x="194709" y="352499"/>
                  </a:lnTo>
                  <a:lnTo>
                    <a:pt x="138136" y="341184"/>
                  </a:lnTo>
                  <a:lnTo>
                    <a:pt x="121403" y="3387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16725" y="1000207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9078" y="0"/>
                  </a:lnTo>
                  <a:lnTo>
                    <a:pt x="29046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16725" y="1101366"/>
              <a:ext cx="157929" cy="14655"/>
            </a:xfrm>
            <a:custGeom>
              <a:avLst/>
              <a:gdLst/>
              <a:ahLst/>
              <a:cxnLst/>
              <a:rect l="0" t="0" r="0" b="0"/>
              <a:pathLst>
                <a:path w="157929" h="14655">
                  <a:moveTo>
                    <a:pt x="157928" y="14654"/>
                  </a:moveTo>
                  <a:lnTo>
                    <a:pt x="99311" y="0"/>
                  </a:lnTo>
                  <a:lnTo>
                    <a:pt x="40241" y="2098"/>
                  </a:lnTo>
                  <a:lnTo>
                    <a:pt x="0" y="41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27336" y="842279"/>
              <a:ext cx="21059" cy="379027"/>
            </a:xfrm>
            <a:custGeom>
              <a:avLst/>
              <a:gdLst/>
              <a:ahLst/>
              <a:cxnLst/>
              <a:rect l="0" t="0" r="0" b="0"/>
              <a:pathLst>
                <a:path w="21059" h="379027">
                  <a:moveTo>
                    <a:pt x="21058" y="0"/>
                  </a:moveTo>
                  <a:lnTo>
                    <a:pt x="9879" y="16768"/>
                  </a:lnTo>
                  <a:lnTo>
                    <a:pt x="2927" y="55141"/>
                  </a:lnTo>
                  <a:lnTo>
                    <a:pt x="868" y="109145"/>
                  </a:lnTo>
                  <a:lnTo>
                    <a:pt x="3505" y="152234"/>
                  </a:lnTo>
                  <a:lnTo>
                    <a:pt x="6238" y="197511"/>
                  </a:lnTo>
                  <a:lnTo>
                    <a:pt x="3552" y="241031"/>
                  </a:lnTo>
                  <a:lnTo>
                    <a:pt x="1053" y="299404"/>
                  </a:lnTo>
                  <a:lnTo>
                    <a:pt x="208" y="35844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127378" y="850608"/>
              <a:ext cx="252685" cy="403347"/>
            </a:xfrm>
            <a:custGeom>
              <a:avLst/>
              <a:gdLst/>
              <a:ahLst/>
              <a:cxnLst/>
              <a:rect l="0" t="0" r="0" b="0"/>
              <a:pathLst>
                <a:path w="252685" h="403347">
                  <a:moveTo>
                    <a:pt x="0" y="86428"/>
                  </a:moveTo>
                  <a:lnTo>
                    <a:pt x="0" y="64071"/>
                  </a:lnTo>
                  <a:lnTo>
                    <a:pt x="3509" y="55146"/>
                  </a:lnTo>
                  <a:lnTo>
                    <a:pt x="38373" y="16740"/>
                  </a:lnTo>
                  <a:lnTo>
                    <a:pt x="70771" y="919"/>
                  </a:lnTo>
                  <a:lnTo>
                    <a:pt x="115596" y="0"/>
                  </a:lnTo>
                  <a:lnTo>
                    <a:pt x="154743" y="12727"/>
                  </a:lnTo>
                  <a:lnTo>
                    <a:pt x="182980" y="31315"/>
                  </a:lnTo>
                  <a:lnTo>
                    <a:pt x="206165" y="62819"/>
                  </a:lnTo>
                  <a:lnTo>
                    <a:pt x="233790" y="122622"/>
                  </a:lnTo>
                  <a:lnTo>
                    <a:pt x="248605" y="183828"/>
                  </a:lnTo>
                  <a:lnTo>
                    <a:pt x="246289" y="246307"/>
                  </a:lnTo>
                  <a:lnTo>
                    <a:pt x="233397" y="302539"/>
                  </a:lnTo>
                  <a:lnTo>
                    <a:pt x="209533" y="345536"/>
                  </a:lnTo>
                  <a:lnTo>
                    <a:pt x="182289" y="376906"/>
                  </a:lnTo>
                  <a:lnTo>
                    <a:pt x="150198" y="398533"/>
                  </a:lnTo>
                  <a:lnTo>
                    <a:pt x="124466" y="403346"/>
                  </a:lnTo>
                  <a:lnTo>
                    <a:pt x="97432" y="400416"/>
                  </a:lnTo>
                  <a:lnTo>
                    <a:pt x="69819" y="391314"/>
                  </a:lnTo>
                  <a:lnTo>
                    <a:pt x="59415" y="383272"/>
                  </a:lnTo>
                  <a:lnTo>
                    <a:pt x="44734" y="361858"/>
                  </a:lnTo>
                  <a:lnTo>
                    <a:pt x="35481" y="323495"/>
                  </a:lnTo>
                  <a:lnTo>
                    <a:pt x="38329" y="288081"/>
                  </a:lnTo>
                  <a:lnTo>
                    <a:pt x="46671" y="269248"/>
                  </a:lnTo>
                  <a:lnTo>
                    <a:pt x="52171" y="260951"/>
                  </a:lnTo>
                  <a:lnTo>
                    <a:pt x="61687" y="255419"/>
                  </a:lnTo>
                  <a:lnTo>
                    <a:pt x="87858" y="249272"/>
                  </a:lnTo>
                  <a:lnTo>
                    <a:pt x="143913" y="253732"/>
                  </a:lnTo>
                  <a:lnTo>
                    <a:pt x="200046" y="268998"/>
                  </a:lnTo>
                  <a:lnTo>
                    <a:pt x="252684" y="2864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790051" y="1463461"/>
            <a:ext cx="2347856" cy="400084"/>
            <a:chOff x="2790051" y="1463461"/>
            <a:chExt cx="2347856" cy="400084"/>
          </a:xfrm>
        </p:grpSpPr>
        <p:sp>
          <p:nvSpPr>
            <p:cNvPr id="32" name="Freeform 31"/>
            <p:cNvSpPr/>
            <p:nvPr/>
          </p:nvSpPr>
          <p:spPr>
            <a:xfrm>
              <a:off x="2790051" y="1529012"/>
              <a:ext cx="302285" cy="334533"/>
            </a:xfrm>
            <a:custGeom>
              <a:avLst/>
              <a:gdLst/>
              <a:ahLst/>
              <a:cxnLst/>
              <a:rect l="0" t="0" r="0" b="0"/>
              <a:pathLst>
                <a:path w="302285" h="334533">
                  <a:moveTo>
                    <a:pt x="0" y="50262"/>
                  </a:moveTo>
                  <a:lnTo>
                    <a:pt x="58617" y="50262"/>
                  </a:lnTo>
                  <a:lnTo>
                    <a:pt x="118857" y="41857"/>
                  </a:lnTo>
                  <a:lnTo>
                    <a:pt x="170097" y="32051"/>
                  </a:lnTo>
                  <a:lnTo>
                    <a:pt x="196092" y="28130"/>
                  </a:lnTo>
                  <a:lnTo>
                    <a:pt x="252164" y="5653"/>
                  </a:lnTo>
                  <a:lnTo>
                    <a:pt x="289705" y="0"/>
                  </a:lnTo>
                  <a:lnTo>
                    <a:pt x="297252" y="2716"/>
                  </a:lnTo>
                  <a:lnTo>
                    <a:pt x="301114" y="8036"/>
                  </a:lnTo>
                  <a:lnTo>
                    <a:pt x="302284" y="24476"/>
                  </a:lnTo>
                  <a:lnTo>
                    <a:pt x="295197" y="58869"/>
                  </a:lnTo>
                  <a:lnTo>
                    <a:pt x="265851" y="113180"/>
                  </a:lnTo>
                  <a:lnTo>
                    <a:pt x="231513" y="171256"/>
                  </a:lnTo>
                  <a:lnTo>
                    <a:pt x="192623" y="229701"/>
                  </a:lnTo>
                  <a:lnTo>
                    <a:pt x="176090" y="282629"/>
                  </a:lnTo>
                  <a:lnTo>
                    <a:pt x="157928" y="3345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390176" y="1610860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4462" y="33621"/>
                  </a:lnTo>
                  <a:lnTo>
                    <a:pt x="5864" y="85323"/>
                  </a:lnTo>
                  <a:lnTo>
                    <a:pt x="1158" y="14059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37533" y="1686754"/>
              <a:ext cx="157929" cy="8335"/>
            </a:xfrm>
            <a:custGeom>
              <a:avLst/>
              <a:gdLst/>
              <a:ahLst/>
              <a:cxnLst/>
              <a:rect l="0" t="0" r="0" b="0"/>
              <a:pathLst>
                <a:path w="157929" h="8335">
                  <a:moveTo>
                    <a:pt x="157928" y="8334"/>
                  </a:moveTo>
                  <a:lnTo>
                    <a:pt x="108997" y="0"/>
                  </a:lnTo>
                  <a:lnTo>
                    <a:pt x="49866" y="3828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32488" y="1570771"/>
              <a:ext cx="270334" cy="282245"/>
            </a:xfrm>
            <a:custGeom>
              <a:avLst/>
              <a:gdLst/>
              <a:ahLst/>
              <a:cxnLst/>
              <a:rect l="0" t="0" r="0" b="0"/>
              <a:pathLst>
                <a:path w="270334" h="282245">
                  <a:moveTo>
                    <a:pt x="184113" y="29560"/>
                  </a:moveTo>
                  <a:lnTo>
                    <a:pt x="128972" y="14906"/>
                  </a:lnTo>
                  <a:lnTo>
                    <a:pt x="72008" y="2532"/>
                  </a:lnTo>
                  <a:lnTo>
                    <a:pt x="43821" y="0"/>
                  </a:lnTo>
                  <a:lnTo>
                    <a:pt x="21935" y="5114"/>
                  </a:lnTo>
                  <a:lnTo>
                    <a:pt x="12824" y="9753"/>
                  </a:lnTo>
                  <a:lnTo>
                    <a:pt x="6749" y="17526"/>
                  </a:lnTo>
                  <a:lnTo>
                    <a:pt x="0" y="38639"/>
                  </a:lnTo>
                  <a:lnTo>
                    <a:pt x="1789" y="76834"/>
                  </a:lnTo>
                  <a:lnTo>
                    <a:pt x="9728" y="112197"/>
                  </a:lnTo>
                  <a:lnTo>
                    <a:pt x="15214" y="117407"/>
                  </a:lnTo>
                  <a:lnTo>
                    <a:pt x="22380" y="118540"/>
                  </a:lnTo>
                  <a:lnTo>
                    <a:pt x="82538" y="102753"/>
                  </a:lnTo>
                  <a:lnTo>
                    <a:pt x="108553" y="98355"/>
                  </a:lnTo>
                  <a:lnTo>
                    <a:pt x="171722" y="107972"/>
                  </a:lnTo>
                  <a:lnTo>
                    <a:pt x="214161" y="122215"/>
                  </a:lnTo>
                  <a:lnTo>
                    <a:pt x="238769" y="140981"/>
                  </a:lnTo>
                  <a:lnTo>
                    <a:pt x="259709" y="168249"/>
                  </a:lnTo>
                  <a:lnTo>
                    <a:pt x="269574" y="188296"/>
                  </a:lnTo>
                  <a:lnTo>
                    <a:pt x="270333" y="198555"/>
                  </a:lnTo>
                  <a:lnTo>
                    <a:pt x="264936" y="219313"/>
                  </a:lnTo>
                  <a:lnTo>
                    <a:pt x="248744" y="245140"/>
                  </a:lnTo>
                  <a:lnTo>
                    <a:pt x="232725" y="257175"/>
                  </a:lnTo>
                  <a:lnTo>
                    <a:pt x="193845" y="274433"/>
                  </a:lnTo>
                  <a:lnTo>
                    <a:pt x="137899" y="280701"/>
                  </a:lnTo>
                  <a:lnTo>
                    <a:pt x="89356" y="2822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274570" y="1568746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94178" y="3119"/>
                  </a:lnTo>
                  <a:lnTo>
                    <a:pt x="31534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295626" y="1705616"/>
              <a:ext cx="189515" cy="1"/>
            </a:xfrm>
            <a:custGeom>
              <a:avLst/>
              <a:gdLst/>
              <a:ahLst/>
              <a:cxnLst/>
              <a:rect l="0" t="0" r="0" b="0"/>
              <a:pathLst>
                <a:path w="189515" h="1">
                  <a:moveTo>
                    <a:pt x="189514" y="0"/>
                  </a:moveTo>
                  <a:lnTo>
                    <a:pt x="130897" y="0"/>
                  </a:lnTo>
                  <a:lnTo>
                    <a:pt x="75553" y="0"/>
                  </a:lnTo>
                  <a:lnTo>
                    <a:pt x="2198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695709" y="1463461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58617"/>
                  </a:lnTo>
                  <a:lnTo>
                    <a:pt x="7236" y="107895"/>
                  </a:lnTo>
                  <a:lnTo>
                    <a:pt x="9554" y="159480"/>
                  </a:lnTo>
                  <a:lnTo>
                    <a:pt x="10240" y="207780"/>
                  </a:lnTo>
                  <a:lnTo>
                    <a:pt x="10444" y="263166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832580" y="1482084"/>
              <a:ext cx="305327" cy="304350"/>
            </a:xfrm>
            <a:custGeom>
              <a:avLst/>
              <a:gdLst/>
              <a:ahLst/>
              <a:cxnLst/>
              <a:rect l="0" t="0" r="0" b="0"/>
              <a:pathLst>
                <a:path w="305327" h="304350">
                  <a:moveTo>
                    <a:pt x="0" y="76133"/>
                  </a:moveTo>
                  <a:lnTo>
                    <a:pt x="37087" y="41386"/>
                  </a:lnTo>
                  <a:lnTo>
                    <a:pt x="95240" y="9575"/>
                  </a:lnTo>
                  <a:lnTo>
                    <a:pt x="116028" y="538"/>
                  </a:lnTo>
                  <a:lnTo>
                    <a:pt x="125315" y="0"/>
                  </a:lnTo>
                  <a:lnTo>
                    <a:pt x="141873" y="5642"/>
                  </a:lnTo>
                  <a:lnTo>
                    <a:pt x="169939" y="21972"/>
                  </a:lnTo>
                  <a:lnTo>
                    <a:pt x="194891" y="52806"/>
                  </a:lnTo>
                  <a:lnTo>
                    <a:pt x="219958" y="115753"/>
                  </a:lnTo>
                  <a:lnTo>
                    <a:pt x="228170" y="152213"/>
                  </a:lnTo>
                  <a:lnTo>
                    <a:pt x="227483" y="192652"/>
                  </a:lnTo>
                  <a:lnTo>
                    <a:pt x="212364" y="253824"/>
                  </a:lnTo>
                  <a:lnTo>
                    <a:pt x="201229" y="275600"/>
                  </a:lnTo>
                  <a:lnTo>
                    <a:pt x="182242" y="290737"/>
                  </a:lnTo>
                  <a:lnTo>
                    <a:pt x="158205" y="300194"/>
                  </a:lnTo>
                  <a:lnTo>
                    <a:pt x="119535" y="304349"/>
                  </a:lnTo>
                  <a:lnTo>
                    <a:pt x="96411" y="301175"/>
                  </a:lnTo>
                  <a:lnTo>
                    <a:pt x="77554" y="289625"/>
                  </a:lnTo>
                  <a:lnTo>
                    <a:pt x="62545" y="271624"/>
                  </a:lnTo>
                  <a:lnTo>
                    <a:pt x="51974" y="248026"/>
                  </a:lnTo>
                  <a:lnTo>
                    <a:pt x="51027" y="236352"/>
                  </a:lnTo>
                  <a:lnTo>
                    <a:pt x="56214" y="214022"/>
                  </a:lnTo>
                  <a:lnTo>
                    <a:pt x="69438" y="198638"/>
                  </a:lnTo>
                  <a:lnTo>
                    <a:pt x="77877" y="192898"/>
                  </a:lnTo>
                  <a:lnTo>
                    <a:pt x="99733" y="189640"/>
                  </a:lnTo>
                  <a:lnTo>
                    <a:pt x="151892" y="197080"/>
                  </a:lnTo>
                  <a:lnTo>
                    <a:pt x="208425" y="212155"/>
                  </a:lnTo>
                  <a:lnTo>
                    <a:pt x="268464" y="243381"/>
                  </a:lnTo>
                  <a:lnTo>
                    <a:pt x="305326" y="265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590425" y="773519"/>
            <a:ext cx="88680" cy="218332"/>
            <a:chOff x="4590425" y="773519"/>
            <a:chExt cx="88680" cy="218332"/>
          </a:xfrm>
        </p:grpSpPr>
        <p:sp>
          <p:nvSpPr>
            <p:cNvPr id="41" name="Freeform 40"/>
            <p:cNvSpPr/>
            <p:nvPr/>
          </p:nvSpPr>
          <p:spPr>
            <a:xfrm>
              <a:off x="4590425" y="773519"/>
              <a:ext cx="88680" cy="142461"/>
            </a:xfrm>
            <a:custGeom>
              <a:avLst/>
              <a:gdLst/>
              <a:ahLst/>
              <a:cxnLst/>
              <a:rect l="0" t="0" r="0" b="0"/>
              <a:pathLst>
                <a:path w="88680" h="142461">
                  <a:moveTo>
                    <a:pt x="0" y="5589"/>
                  </a:moveTo>
                  <a:lnTo>
                    <a:pt x="16767" y="0"/>
                  </a:lnTo>
                  <a:lnTo>
                    <a:pt x="34358" y="376"/>
                  </a:lnTo>
                  <a:lnTo>
                    <a:pt x="74247" y="10149"/>
                  </a:lnTo>
                  <a:lnTo>
                    <a:pt x="81083" y="16818"/>
                  </a:lnTo>
                  <a:lnTo>
                    <a:pt x="88679" y="36706"/>
                  </a:lnTo>
                  <a:lnTo>
                    <a:pt x="88365" y="46221"/>
                  </a:lnTo>
                  <a:lnTo>
                    <a:pt x="81777" y="63032"/>
                  </a:lnTo>
                  <a:lnTo>
                    <a:pt x="64811" y="75183"/>
                  </a:lnTo>
                  <a:lnTo>
                    <a:pt x="53736" y="80061"/>
                  </a:lnTo>
                  <a:lnTo>
                    <a:pt x="38310" y="94840"/>
                  </a:lnTo>
                  <a:lnTo>
                    <a:pt x="32559" y="103694"/>
                  </a:lnTo>
                  <a:lnTo>
                    <a:pt x="29895" y="111937"/>
                  </a:lnTo>
                  <a:lnTo>
                    <a:pt x="31585" y="1424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632538" y="979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294797" y="1876320"/>
            <a:ext cx="7033038" cy="345194"/>
          </a:xfrm>
          <a:custGeom>
            <a:avLst/>
            <a:gdLst/>
            <a:ahLst/>
            <a:cxnLst/>
            <a:rect l="0" t="0" r="0" b="0"/>
            <a:pathLst>
              <a:path w="7033038" h="345194">
                <a:moveTo>
                  <a:pt x="7033037" y="18809"/>
                </a:moveTo>
                <a:lnTo>
                  <a:pt x="6984136" y="61471"/>
                </a:lnTo>
                <a:lnTo>
                  <a:pt x="6933430" y="83518"/>
                </a:lnTo>
                <a:lnTo>
                  <a:pt x="6886670" y="89845"/>
                </a:lnTo>
                <a:lnTo>
                  <a:pt x="6828043" y="76341"/>
                </a:lnTo>
                <a:lnTo>
                  <a:pt x="6770559" y="52006"/>
                </a:lnTo>
                <a:lnTo>
                  <a:pt x="6708946" y="21679"/>
                </a:lnTo>
                <a:lnTo>
                  <a:pt x="6659403" y="5338"/>
                </a:lnTo>
                <a:lnTo>
                  <a:pt x="6612844" y="0"/>
                </a:lnTo>
                <a:lnTo>
                  <a:pt x="6567594" y="9597"/>
                </a:lnTo>
                <a:lnTo>
                  <a:pt x="6511552" y="32630"/>
                </a:lnTo>
                <a:lnTo>
                  <a:pt x="6459235" y="52778"/>
                </a:lnTo>
                <a:lnTo>
                  <a:pt x="6404447" y="73352"/>
                </a:lnTo>
                <a:lnTo>
                  <a:pt x="6341849" y="80276"/>
                </a:lnTo>
                <a:lnTo>
                  <a:pt x="6284657" y="80305"/>
                </a:lnTo>
                <a:lnTo>
                  <a:pt x="6230148" y="73425"/>
                </a:lnTo>
                <a:lnTo>
                  <a:pt x="6175782" y="63977"/>
                </a:lnTo>
                <a:lnTo>
                  <a:pt x="6116910" y="54939"/>
                </a:lnTo>
                <a:lnTo>
                  <a:pt x="6064241" y="52911"/>
                </a:lnTo>
                <a:lnTo>
                  <a:pt x="6007579" y="62113"/>
                </a:lnTo>
                <a:lnTo>
                  <a:pt x="5957888" y="74924"/>
                </a:lnTo>
                <a:lnTo>
                  <a:pt x="5899873" y="94624"/>
                </a:lnTo>
                <a:lnTo>
                  <a:pt x="5837807" y="108611"/>
                </a:lnTo>
                <a:lnTo>
                  <a:pt x="5775461" y="109467"/>
                </a:lnTo>
                <a:lnTo>
                  <a:pt x="5730404" y="101823"/>
                </a:lnTo>
                <a:lnTo>
                  <a:pt x="5669065" y="88759"/>
                </a:lnTo>
                <a:lnTo>
                  <a:pt x="5617382" y="83989"/>
                </a:lnTo>
                <a:lnTo>
                  <a:pt x="5563203" y="88164"/>
                </a:lnTo>
                <a:lnTo>
                  <a:pt x="5510106" y="102400"/>
                </a:lnTo>
                <a:lnTo>
                  <a:pt x="5453441" y="131881"/>
                </a:lnTo>
                <a:lnTo>
                  <a:pt x="5397568" y="150639"/>
                </a:lnTo>
                <a:lnTo>
                  <a:pt x="5343135" y="154186"/>
                </a:lnTo>
                <a:lnTo>
                  <a:pt x="5298920" y="155016"/>
                </a:lnTo>
                <a:lnTo>
                  <a:pt x="5255092" y="152265"/>
                </a:lnTo>
                <a:lnTo>
                  <a:pt x="5194075" y="147259"/>
                </a:lnTo>
                <a:lnTo>
                  <a:pt x="5135832" y="148895"/>
                </a:lnTo>
                <a:lnTo>
                  <a:pt x="5074121" y="153669"/>
                </a:lnTo>
                <a:lnTo>
                  <a:pt x="5020742" y="158203"/>
                </a:lnTo>
                <a:lnTo>
                  <a:pt x="4970221" y="163836"/>
                </a:lnTo>
                <a:lnTo>
                  <a:pt x="4912747" y="168625"/>
                </a:lnTo>
                <a:lnTo>
                  <a:pt x="4869202" y="171214"/>
                </a:lnTo>
                <a:lnTo>
                  <a:pt x="4806280" y="167197"/>
                </a:lnTo>
                <a:lnTo>
                  <a:pt x="4757977" y="166501"/>
                </a:lnTo>
                <a:lnTo>
                  <a:pt x="4702851" y="166295"/>
                </a:lnTo>
                <a:lnTo>
                  <a:pt x="4642064" y="166234"/>
                </a:lnTo>
                <a:lnTo>
                  <a:pt x="4583858" y="174619"/>
                </a:lnTo>
                <a:lnTo>
                  <a:pt x="4522187" y="185369"/>
                </a:lnTo>
                <a:lnTo>
                  <a:pt x="4467285" y="195296"/>
                </a:lnTo>
                <a:lnTo>
                  <a:pt x="4411380" y="205402"/>
                </a:lnTo>
                <a:lnTo>
                  <a:pt x="4355277" y="207745"/>
                </a:lnTo>
                <a:lnTo>
                  <a:pt x="4296404" y="208151"/>
                </a:lnTo>
                <a:lnTo>
                  <a:pt x="4235600" y="214354"/>
                </a:lnTo>
                <a:lnTo>
                  <a:pt x="4190234" y="210629"/>
                </a:lnTo>
                <a:lnTo>
                  <a:pt x="4129999" y="209006"/>
                </a:lnTo>
                <a:lnTo>
                  <a:pt x="4080956" y="207355"/>
                </a:lnTo>
                <a:lnTo>
                  <a:pt x="4022463" y="200029"/>
                </a:lnTo>
                <a:lnTo>
                  <a:pt x="3965848" y="198235"/>
                </a:lnTo>
                <a:lnTo>
                  <a:pt x="3909605" y="197881"/>
                </a:lnTo>
                <a:lnTo>
                  <a:pt x="3853435" y="197811"/>
                </a:lnTo>
                <a:lnTo>
                  <a:pt x="3797279" y="203386"/>
                </a:lnTo>
                <a:lnTo>
                  <a:pt x="3741127" y="208517"/>
                </a:lnTo>
                <a:lnTo>
                  <a:pt x="3684975" y="216463"/>
                </a:lnTo>
                <a:lnTo>
                  <a:pt x="3623234" y="223968"/>
                </a:lnTo>
                <a:lnTo>
                  <a:pt x="3561948" y="227140"/>
                </a:lnTo>
                <a:lnTo>
                  <a:pt x="3508403" y="220657"/>
                </a:lnTo>
                <a:lnTo>
                  <a:pt x="3460659" y="214584"/>
                </a:lnTo>
                <a:lnTo>
                  <a:pt x="3403521" y="210177"/>
                </a:lnTo>
                <a:lnTo>
                  <a:pt x="3342293" y="201453"/>
                </a:lnTo>
                <a:lnTo>
                  <a:pt x="3285138" y="198516"/>
                </a:lnTo>
                <a:lnTo>
                  <a:pt x="3228789" y="203525"/>
                </a:lnTo>
                <a:lnTo>
                  <a:pt x="3166532" y="208544"/>
                </a:lnTo>
                <a:lnTo>
                  <a:pt x="3111774" y="219588"/>
                </a:lnTo>
                <a:lnTo>
                  <a:pt x="3050914" y="227445"/>
                </a:lnTo>
                <a:lnTo>
                  <a:pt x="2992662" y="228997"/>
                </a:lnTo>
                <a:lnTo>
                  <a:pt x="2929163" y="229304"/>
                </a:lnTo>
                <a:lnTo>
                  <a:pt x="2882353" y="229357"/>
                </a:lnTo>
                <a:lnTo>
                  <a:pt x="2819723" y="229375"/>
                </a:lnTo>
                <a:lnTo>
                  <a:pt x="2762291" y="229378"/>
                </a:lnTo>
                <a:lnTo>
                  <a:pt x="2705887" y="229379"/>
                </a:lnTo>
                <a:lnTo>
                  <a:pt x="2649685" y="229379"/>
                </a:lnTo>
                <a:lnTo>
                  <a:pt x="2593523" y="229379"/>
                </a:lnTo>
                <a:lnTo>
                  <a:pt x="2546728" y="229379"/>
                </a:lnTo>
                <a:lnTo>
                  <a:pt x="2500974" y="229379"/>
                </a:lnTo>
                <a:lnTo>
                  <a:pt x="2444957" y="229379"/>
                </a:lnTo>
                <a:lnTo>
                  <a:pt x="2393134" y="229379"/>
                </a:lnTo>
                <a:lnTo>
                  <a:pt x="2330456" y="229379"/>
                </a:lnTo>
                <a:lnTo>
                  <a:pt x="2281349" y="230549"/>
                </a:lnTo>
                <a:lnTo>
                  <a:pt x="2219122" y="237712"/>
                </a:lnTo>
                <a:lnTo>
                  <a:pt x="2156440" y="245063"/>
                </a:lnTo>
                <a:lnTo>
                  <a:pt x="2097829" y="249375"/>
                </a:lnTo>
                <a:lnTo>
                  <a:pt x="2044746" y="250122"/>
                </a:lnTo>
                <a:lnTo>
                  <a:pt x="1997111" y="250296"/>
                </a:lnTo>
                <a:lnTo>
                  <a:pt x="1940034" y="244805"/>
                </a:lnTo>
                <a:lnTo>
                  <a:pt x="1878827" y="233639"/>
                </a:lnTo>
                <a:lnTo>
                  <a:pt x="1821676" y="230221"/>
                </a:lnTo>
                <a:lnTo>
                  <a:pt x="1765327" y="223956"/>
                </a:lnTo>
                <a:lnTo>
                  <a:pt x="1701901" y="219859"/>
                </a:lnTo>
                <a:lnTo>
                  <a:pt x="1646218" y="222169"/>
                </a:lnTo>
                <a:lnTo>
                  <a:pt x="1595488" y="227955"/>
                </a:lnTo>
                <a:lnTo>
                  <a:pt x="1537546" y="228957"/>
                </a:lnTo>
                <a:lnTo>
                  <a:pt x="1485282" y="229254"/>
                </a:lnTo>
                <a:lnTo>
                  <a:pt x="1434572" y="229342"/>
                </a:lnTo>
                <a:lnTo>
                  <a:pt x="1373440" y="228202"/>
                </a:lnTo>
                <a:lnTo>
                  <a:pt x="1313185" y="217925"/>
                </a:lnTo>
                <a:lnTo>
                  <a:pt x="1250893" y="210219"/>
                </a:lnTo>
                <a:lnTo>
                  <a:pt x="1193529" y="201461"/>
                </a:lnTo>
                <a:lnTo>
                  <a:pt x="1140257" y="201638"/>
                </a:lnTo>
                <a:lnTo>
                  <a:pt x="1093956" y="206341"/>
                </a:lnTo>
                <a:lnTo>
                  <a:pt x="1037734" y="210855"/>
                </a:lnTo>
                <a:lnTo>
                  <a:pt x="976815" y="222860"/>
                </a:lnTo>
                <a:lnTo>
                  <a:pt x="917107" y="233037"/>
                </a:lnTo>
                <a:lnTo>
                  <a:pt x="864321" y="237872"/>
                </a:lnTo>
                <a:lnTo>
                  <a:pt x="804563" y="246741"/>
                </a:lnTo>
                <a:lnTo>
                  <a:pt x="758315" y="249341"/>
                </a:lnTo>
                <a:lnTo>
                  <a:pt x="695479" y="250112"/>
                </a:lnTo>
                <a:lnTo>
                  <a:pt x="653033" y="250292"/>
                </a:lnTo>
                <a:lnTo>
                  <a:pt x="589675" y="250393"/>
                </a:lnTo>
                <a:lnTo>
                  <a:pt x="527091" y="257663"/>
                </a:lnTo>
                <a:lnTo>
                  <a:pt x="473200" y="261156"/>
                </a:lnTo>
                <a:lnTo>
                  <a:pt x="415003" y="272224"/>
                </a:lnTo>
                <a:lnTo>
                  <a:pt x="355038" y="289137"/>
                </a:lnTo>
                <a:lnTo>
                  <a:pt x="304848" y="299598"/>
                </a:lnTo>
                <a:lnTo>
                  <a:pt x="251550" y="310493"/>
                </a:lnTo>
                <a:lnTo>
                  <a:pt x="196308" y="318581"/>
                </a:lnTo>
                <a:lnTo>
                  <a:pt x="137584" y="328079"/>
                </a:lnTo>
                <a:lnTo>
                  <a:pt x="85090" y="332713"/>
                </a:lnTo>
                <a:lnTo>
                  <a:pt x="25677" y="342740"/>
                </a:lnTo>
                <a:lnTo>
                  <a:pt x="0" y="34519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603417" y="2579481"/>
            <a:ext cx="396791" cy="368499"/>
            <a:chOff x="603417" y="2579481"/>
            <a:chExt cx="396791" cy="368499"/>
          </a:xfrm>
        </p:grpSpPr>
        <p:sp>
          <p:nvSpPr>
            <p:cNvPr id="45" name="Freeform 44"/>
            <p:cNvSpPr/>
            <p:nvPr/>
          </p:nvSpPr>
          <p:spPr>
            <a:xfrm>
              <a:off x="603417" y="2579481"/>
              <a:ext cx="17765" cy="368499"/>
            </a:xfrm>
            <a:custGeom>
              <a:avLst/>
              <a:gdLst/>
              <a:ahLst/>
              <a:cxnLst/>
              <a:rect l="0" t="0" r="0" b="0"/>
              <a:pathLst>
                <a:path w="17765" h="368499">
                  <a:moveTo>
                    <a:pt x="7235" y="0"/>
                  </a:moveTo>
                  <a:lnTo>
                    <a:pt x="7235" y="58617"/>
                  </a:lnTo>
                  <a:lnTo>
                    <a:pt x="0" y="113961"/>
                  </a:lnTo>
                  <a:lnTo>
                    <a:pt x="477" y="173767"/>
                  </a:lnTo>
                  <a:lnTo>
                    <a:pt x="5900" y="231247"/>
                  </a:lnTo>
                  <a:lnTo>
                    <a:pt x="8142" y="290520"/>
                  </a:lnTo>
                  <a:lnTo>
                    <a:pt x="15517" y="341050"/>
                  </a:lnTo>
                  <a:lnTo>
                    <a:pt x="17764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4048" y="2610293"/>
              <a:ext cx="216160" cy="306538"/>
            </a:xfrm>
            <a:custGeom>
              <a:avLst/>
              <a:gdLst/>
              <a:ahLst/>
              <a:cxnLst/>
              <a:rect l="0" t="0" r="0" b="0"/>
              <a:pathLst>
                <a:path w="216160" h="306538">
                  <a:moveTo>
                    <a:pt x="5589" y="85002"/>
                  </a:moveTo>
                  <a:lnTo>
                    <a:pt x="0" y="68234"/>
                  </a:lnTo>
                  <a:lnTo>
                    <a:pt x="693" y="60955"/>
                  </a:lnTo>
                  <a:lnTo>
                    <a:pt x="7702" y="46628"/>
                  </a:lnTo>
                  <a:lnTo>
                    <a:pt x="44687" y="4304"/>
                  </a:lnTo>
                  <a:lnTo>
                    <a:pt x="55051" y="787"/>
                  </a:lnTo>
                  <a:lnTo>
                    <a:pt x="82164" y="0"/>
                  </a:lnTo>
                  <a:lnTo>
                    <a:pt x="104353" y="6669"/>
                  </a:lnTo>
                  <a:lnTo>
                    <a:pt x="137662" y="30014"/>
                  </a:lnTo>
                  <a:lnTo>
                    <a:pt x="165602" y="65561"/>
                  </a:lnTo>
                  <a:lnTo>
                    <a:pt x="178432" y="97179"/>
                  </a:lnTo>
                  <a:lnTo>
                    <a:pt x="189354" y="157301"/>
                  </a:lnTo>
                  <a:lnTo>
                    <a:pt x="187809" y="189872"/>
                  </a:lnTo>
                  <a:lnTo>
                    <a:pt x="175637" y="231149"/>
                  </a:lnTo>
                  <a:lnTo>
                    <a:pt x="145254" y="275968"/>
                  </a:lnTo>
                  <a:lnTo>
                    <a:pt x="113522" y="300942"/>
                  </a:lnTo>
                  <a:lnTo>
                    <a:pt x="90994" y="306537"/>
                  </a:lnTo>
                  <a:lnTo>
                    <a:pt x="80073" y="306392"/>
                  </a:lnTo>
                  <a:lnTo>
                    <a:pt x="61699" y="299990"/>
                  </a:lnTo>
                  <a:lnTo>
                    <a:pt x="53525" y="295008"/>
                  </a:lnTo>
                  <a:lnTo>
                    <a:pt x="50414" y="287007"/>
                  </a:lnTo>
                  <a:lnTo>
                    <a:pt x="53197" y="265639"/>
                  </a:lnTo>
                  <a:lnTo>
                    <a:pt x="58385" y="256899"/>
                  </a:lnTo>
                  <a:lnTo>
                    <a:pt x="73507" y="244069"/>
                  </a:lnTo>
                  <a:lnTo>
                    <a:pt x="95046" y="237587"/>
                  </a:lnTo>
                  <a:lnTo>
                    <a:pt x="152591" y="233425"/>
                  </a:lnTo>
                  <a:lnTo>
                    <a:pt x="205361" y="240869"/>
                  </a:lnTo>
                  <a:lnTo>
                    <a:pt x="216159" y="2429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158134" y="2423433"/>
            <a:ext cx="3706032" cy="471904"/>
            <a:chOff x="1158134" y="2423433"/>
            <a:chExt cx="3706032" cy="471904"/>
          </a:xfrm>
        </p:grpSpPr>
        <p:sp>
          <p:nvSpPr>
            <p:cNvPr id="48" name="Freeform 47"/>
            <p:cNvSpPr/>
            <p:nvPr/>
          </p:nvSpPr>
          <p:spPr>
            <a:xfrm>
              <a:off x="1337119" y="2611067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5245"/>
                  </a:lnTo>
                  <a:lnTo>
                    <a:pt x="3119" y="228462"/>
                  </a:lnTo>
                  <a:lnTo>
                    <a:pt x="10528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158134" y="2653181"/>
              <a:ext cx="210571" cy="150853"/>
            </a:xfrm>
            <a:custGeom>
              <a:avLst/>
              <a:gdLst/>
              <a:ahLst/>
              <a:cxnLst/>
              <a:rect l="0" t="0" r="0" b="0"/>
              <a:pathLst>
                <a:path w="210571" h="150853">
                  <a:moveTo>
                    <a:pt x="210570" y="84228"/>
                  </a:moveTo>
                  <a:lnTo>
                    <a:pt x="149460" y="103356"/>
                  </a:lnTo>
                  <a:lnTo>
                    <a:pt x="108812" y="127347"/>
                  </a:lnTo>
                  <a:lnTo>
                    <a:pt x="82154" y="144577"/>
                  </a:lnTo>
                  <a:lnTo>
                    <a:pt x="72317" y="149027"/>
                  </a:lnTo>
                  <a:lnTo>
                    <a:pt x="52028" y="150852"/>
                  </a:lnTo>
                  <a:lnTo>
                    <a:pt x="41704" y="149701"/>
                  </a:lnTo>
                  <a:lnTo>
                    <a:pt x="33652" y="144255"/>
                  </a:lnTo>
                  <a:lnTo>
                    <a:pt x="21586" y="125724"/>
                  </a:lnTo>
                  <a:lnTo>
                    <a:pt x="11543" y="69635"/>
                  </a:lnTo>
                  <a:lnTo>
                    <a:pt x="2627" y="254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579274" y="2695295"/>
              <a:ext cx="105286" cy="52643"/>
            </a:xfrm>
            <a:custGeom>
              <a:avLst/>
              <a:gdLst/>
              <a:ahLst/>
              <a:cxnLst/>
              <a:rect l="0" t="0" r="0" b="0"/>
              <a:pathLst>
                <a:path w="105286" h="52643">
                  <a:moveTo>
                    <a:pt x="105285" y="0"/>
                  </a:moveTo>
                  <a:lnTo>
                    <a:pt x="61323" y="2024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35102" y="2516310"/>
              <a:ext cx="155974" cy="333499"/>
            </a:xfrm>
            <a:custGeom>
              <a:avLst/>
              <a:gdLst/>
              <a:ahLst/>
              <a:cxnLst/>
              <a:rect l="0" t="0" r="0" b="0"/>
              <a:pathLst>
                <a:path w="155974" h="333499">
                  <a:moveTo>
                    <a:pt x="91613" y="0"/>
                  </a:moveTo>
                  <a:lnTo>
                    <a:pt x="67566" y="17981"/>
                  </a:lnTo>
                  <a:lnTo>
                    <a:pt x="47313" y="44323"/>
                  </a:lnTo>
                  <a:lnTo>
                    <a:pt x="21847" y="106649"/>
                  </a:lnTo>
                  <a:lnTo>
                    <a:pt x="7468" y="162010"/>
                  </a:lnTo>
                  <a:lnTo>
                    <a:pt x="0" y="211780"/>
                  </a:lnTo>
                  <a:lnTo>
                    <a:pt x="907" y="257332"/>
                  </a:lnTo>
                  <a:lnTo>
                    <a:pt x="11694" y="304165"/>
                  </a:lnTo>
                  <a:lnTo>
                    <a:pt x="17277" y="312741"/>
                  </a:lnTo>
                  <a:lnTo>
                    <a:pt x="32838" y="325390"/>
                  </a:lnTo>
                  <a:lnTo>
                    <a:pt x="66919" y="333498"/>
                  </a:lnTo>
                  <a:lnTo>
                    <a:pt x="86877" y="329156"/>
                  </a:lnTo>
                  <a:lnTo>
                    <a:pt x="103546" y="318257"/>
                  </a:lnTo>
                  <a:lnTo>
                    <a:pt x="124914" y="292391"/>
                  </a:lnTo>
                  <a:lnTo>
                    <a:pt x="155704" y="238652"/>
                  </a:lnTo>
                  <a:lnTo>
                    <a:pt x="155973" y="219541"/>
                  </a:lnTo>
                  <a:lnTo>
                    <a:pt x="149073" y="202469"/>
                  </a:lnTo>
                  <a:lnTo>
                    <a:pt x="143958" y="194641"/>
                  </a:lnTo>
                  <a:lnTo>
                    <a:pt x="135868" y="189422"/>
                  </a:lnTo>
                  <a:lnTo>
                    <a:pt x="114401" y="183624"/>
                  </a:lnTo>
                  <a:lnTo>
                    <a:pt x="89263" y="187286"/>
                  </a:lnTo>
                  <a:lnTo>
                    <a:pt x="28442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79399" y="2621595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126342" y="0"/>
                  </a:moveTo>
                  <a:lnTo>
                    <a:pt x="76843" y="55088"/>
                  </a:lnTo>
                  <a:lnTo>
                    <a:pt x="28054" y="10735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79399" y="2653181"/>
              <a:ext cx="157928" cy="115814"/>
            </a:xfrm>
            <a:custGeom>
              <a:avLst/>
              <a:gdLst/>
              <a:ahLst/>
              <a:cxnLst/>
              <a:rect l="0" t="0" r="0" b="0"/>
              <a:pathLst>
                <a:path w="157928" h="115814">
                  <a:moveTo>
                    <a:pt x="157927" y="115813"/>
                  </a:moveTo>
                  <a:lnTo>
                    <a:pt x="97054" y="81485"/>
                  </a:lnTo>
                  <a:lnTo>
                    <a:pt x="36693" y="293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90730" y="2537367"/>
              <a:ext cx="286081" cy="303913"/>
            </a:xfrm>
            <a:custGeom>
              <a:avLst/>
              <a:gdLst/>
              <a:ahLst/>
              <a:cxnLst/>
              <a:rect l="0" t="0" r="0" b="0"/>
              <a:pathLst>
                <a:path w="286081" h="303913">
                  <a:moveTo>
                    <a:pt x="120337" y="10529"/>
                  </a:moveTo>
                  <a:lnTo>
                    <a:pt x="77645" y="36554"/>
                  </a:lnTo>
                  <a:lnTo>
                    <a:pt x="41584" y="69092"/>
                  </a:lnTo>
                  <a:lnTo>
                    <a:pt x="24733" y="102100"/>
                  </a:lnTo>
                  <a:lnTo>
                    <a:pt x="4874" y="157509"/>
                  </a:lnTo>
                  <a:lnTo>
                    <a:pt x="0" y="178798"/>
                  </a:lnTo>
                  <a:lnTo>
                    <a:pt x="6403" y="221062"/>
                  </a:lnTo>
                  <a:lnTo>
                    <a:pt x="18728" y="252674"/>
                  </a:lnTo>
                  <a:lnTo>
                    <a:pt x="31894" y="272567"/>
                  </a:lnTo>
                  <a:lnTo>
                    <a:pt x="49444" y="289207"/>
                  </a:lnTo>
                  <a:lnTo>
                    <a:pt x="72061" y="298163"/>
                  </a:lnTo>
                  <a:lnTo>
                    <a:pt x="124709" y="303912"/>
                  </a:lnTo>
                  <a:lnTo>
                    <a:pt x="149186" y="298459"/>
                  </a:lnTo>
                  <a:lnTo>
                    <a:pt x="203035" y="269327"/>
                  </a:lnTo>
                  <a:lnTo>
                    <a:pt x="264030" y="214045"/>
                  </a:lnTo>
                  <a:lnTo>
                    <a:pt x="279636" y="181834"/>
                  </a:lnTo>
                  <a:lnTo>
                    <a:pt x="286080" y="142654"/>
                  </a:lnTo>
                  <a:lnTo>
                    <a:pt x="282400" y="101410"/>
                  </a:lnTo>
                  <a:lnTo>
                    <a:pt x="268311" y="65143"/>
                  </a:lnTo>
                  <a:lnTo>
                    <a:pt x="243730" y="37759"/>
                  </a:lnTo>
                  <a:lnTo>
                    <a:pt x="203982" y="15951"/>
                  </a:lnTo>
                  <a:lnTo>
                    <a:pt x="1624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52960" y="2642653"/>
              <a:ext cx="16119" cy="157928"/>
            </a:xfrm>
            <a:custGeom>
              <a:avLst/>
              <a:gdLst/>
              <a:ahLst/>
              <a:cxnLst/>
              <a:rect l="0" t="0" r="0" b="0"/>
              <a:pathLst>
                <a:path w="16119" h="157928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5"/>
                  </a:lnTo>
                  <a:lnTo>
                    <a:pt x="13787" y="139931"/>
                  </a:lnTo>
                  <a:lnTo>
                    <a:pt x="1611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84850" y="2684766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1191" y="3120"/>
                  </a:lnTo>
                  <a:lnTo>
                    <a:pt x="55888" y="1465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21954" y="2474197"/>
              <a:ext cx="10337" cy="326384"/>
            </a:xfrm>
            <a:custGeom>
              <a:avLst/>
              <a:gdLst/>
              <a:ahLst/>
              <a:cxnLst/>
              <a:rect l="0" t="0" r="0" b="0"/>
              <a:pathLst>
                <a:path w="10337" h="326384">
                  <a:moveTo>
                    <a:pt x="10336" y="0"/>
                  </a:moveTo>
                  <a:lnTo>
                    <a:pt x="3100" y="27555"/>
                  </a:lnTo>
                  <a:lnTo>
                    <a:pt x="458" y="86898"/>
                  </a:lnTo>
                  <a:lnTo>
                    <a:pt x="0" y="137661"/>
                  </a:lnTo>
                  <a:lnTo>
                    <a:pt x="2984" y="186627"/>
                  </a:lnTo>
                  <a:lnTo>
                    <a:pt x="8883" y="245094"/>
                  </a:lnTo>
                  <a:lnTo>
                    <a:pt x="10145" y="306421"/>
                  </a:lnTo>
                  <a:lnTo>
                    <a:pt x="10336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562821" y="2442611"/>
              <a:ext cx="219997" cy="277316"/>
            </a:xfrm>
            <a:custGeom>
              <a:avLst/>
              <a:gdLst/>
              <a:ahLst/>
              <a:cxnLst/>
              <a:rect l="0" t="0" r="0" b="0"/>
              <a:pathLst>
                <a:path w="219997" h="277316">
                  <a:moveTo>
                    <a:pt x="153738" y="0"/>
                  </a:moveTo>
                  <a:lnTo>
                    <a:pt x="100711" y="14654"/>
                  </a:lnTo>
                  <a:lnTo>
                    <a:pt x="50500" y="19792"/>
                  </a:lnTo>
                  <a:lnTo>
                    <a:pt x="23237" y="20495"/>
                  </a:lnTo>
                  <a:lnTo>
                    <a:pt x="14095" y="25362"/>
                  </a:lnTo>
                  <a:lnTo>
                    <a:pt x="8000" y="33285"/>
                  </a:lnTo>
                  <a:lnTo>
                    <a:pt x="3937" y="43247"/>
                  </a:lnTo>
                  <a:lnTo>
                    <a:pt x="2542" y="66794"/>
                  </a:lnTo>
                  <a:lnTo>
                    <a:pt x="2095" y="103239"/>
                  </a:lnTo>
                  <a:lnTo>
                    <a:pt x="0" y="114449"/>
                  </a:lnTo>
                  <a:lnTo>
                    <a:pt x="2113" y="120753"/>
                  </a:lnTo>
                  <a:lnTo>
                    <a:pt x="7031" y="123786"/>
                  </a:lnTo>
                  <a:lnTo>
                    <a:pt x="21855" y="124036"/>
                  </a:lnTo>
                  <a:lnTo>
                    <a:pt x="75756" y="117127"/>
                  </a:lnTo>
                  <a:lnTo>
                    <a:pt x="110355" y="121792"/>
                  </a:lnTo>
                  <a:lnTo>
                    <a:pt x="164100" y="148648"/>
                  </a:lnTo>
                  <a:lnTo>
                    <a:pt x="200758" y="175722"/>
                  </a:lnTo>
                  <a:lnTo>
                    <a:pt x="217713" y="202194"/>
                  </a:lnTo>
                  <a:lnTo>
                    <a:pt x="219996" y="225175"/>
                  </a:lnTo>
                  <a:lnTo>
                    <a:pt x="218967" y="237854"/>
                  </a:lnTo>
                  <a:lnTo>
                    <a:pt x="214772" y="247477"/>
                  </a:lnTo>
                  <a:lnTo>
                    <a:pt x="200751" y="261288"/>
                  </a:lnTo>
                  <a:lnTo>
                    <a:pt x="173127" y="275640"/>
                  </a:lnTo>
                  <a:lnTo>
                    <a:pt x="152997" y="277315"/>
                  </a:lnTo>
                  <a:lnTo>
                    <a:pt x="122153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42943" y="2537367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57197" y="1465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42943" y="2632124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3"/>
                  </a:lnTo>
                  <a:lnTo>
                    <a:pt x="79554" y="10095"/>
                  </a:lnTo>
                  <a:lnTo>
                    <a:pt x="19734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316684" y="2423433"/>
              <a:ext cx="298064" cy="385349"/>
            </a:xfrm>
            <a:custGeom>
              <a:avLst/>
              <a:gdLst/>
              <a:ahLst/>
              <a:cxnLst/>
              <a:rect l="0" t="0" r="0" b="0"/>
              <a:pathLst>
                <a:path w="298064" h="385349">
                  <a:moveTo>
                    <a:pt x="0" y="50764"/>
                  </a:moveTo>
                  <a:lnTo>
                    <a:pt x="5589" y="33996"/>
                  </a:lnTo>
                  <a:lnTo>
                    <a:pt x="20812" y="19525"/>
                  </a:lnTo>
                  <a:lnTo>
                    <a:pt x="43175" y="7634"/>
                  </a:lnTo>
                  <a:lnTo>
                    <a:pt x="95659" y="0"/>
                  </a:lnTo>
                  <a:lnTo>
                    <a:pt x="134018" y="1797"/>
                  </a:lnTo>
                  <a:lnTo>
                    <a:pt x="145497" y="4081"/>
                  </a:lnTo>
                  <a:lnTo>
                    <a:pt x="154320" y="9114"/>
                  </a:lnTo>
                  <a:lnTo>
                    <a:pt x="167243" y="24063"/>
                  </a:lnTo>
                  <a:lnTo>
                    <a:pt x="181094" y="52211"/>
                  </a:lnTo>
                  <a:lnTo>
                    <a:pt x="182652" y="72464"/>
                  </a:lnTo>
                  <a:lnTo>
                    <a:pt x="178275" y="93163"/>
                  </a:lnTo>
                  <a:lnTo>
                    <a:pt x="149891" y="145558"/>
                  </a:lnTo>
                  <a:lnTo>
                    <a:pt x="133299" y="160355"/>
                  </a:lnTo>
                  <a:lnTo>
                    <a:pt x="121245" y="168491"/>
                  </a:lnTo>
                  <a:lnTo>
                    <a:pt x="122944" y="169023"/>
                  </a:lnTo>
                  <a:lnTo>
                    <a:pt x="156477" y="167060"/>
                  </a:lnTo>
                  <a:lnTo>
                    <a:pt x="194672" y="177898"/>
                  </a:lnTo>
                  <a:lnTo>
                    <a:pt x="230036" y="195928"/>
                  </a:lnTo>
                  <a:lnTo>
                    <a:pt x="257152" y="221677"/>
                  </a:lnTo>
                  <a:lnTo>
                    <a:pt x="286105" y="262989"/>
                  </a:lnTo>
                  <a:lnTo>
                    <a:pt x="296004" y="288195"/>
                  </a:lnTo>
                  <a:lnTo>
                    <a:pt x="298063" y="311876"/>
                  </a:lnTo>
                  <a:lnTo>
                    <a:pt x="293910" y="332930"/>
                  </a:lnTo>
                  <a:lnTo>
                    <a:pt x="284265" y="350086"/>
                  </a:lnTo>
                  <a:lnTo>
                    <a:pt x="269059" y="362390"/>
                  </a:lnTo>
                  <a:lnTo>
                    <a:pt x="225113" y="379821"/>
                  </a:lnTo>
                  <a:lnTo>
                    <a:pt x="185113" y="385348"/>
                  </a:lnTo>
                  <a:lnTo>
                    <a:pt x="130268" y="379036"/>
                  </a:lnTo>
                  <a:lnTo>
                    <a:pt x="105285" y="3771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53637" y="2432082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0" y="166175"/>
                  </a:lnTo>
                  <a:lnTo>
                    <a:pt x="0" y="229444"/>
                  </a:lnTo>
                  <a:lnTo>
                    <a:pt x="5589" y="287348"/>
                  </a:lnTo>
                  <a:lnTo>
                    <a:pt x="9878" y="345434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55801" y="2474197"/>
              <a:ext cx="197837" cy="151063"/>
            </a:xfrm>
            <a:custGeom>
              <a:avLst/>
              <a:gdLst/>
              <a:ahLst/>
              <a:cxnLst/>
              <a:rect l="0" t="0" r="0" b="0"/>
              <a:pathLst>
                <a:path w="197837" h="151063">
                  <a:moveTo>
                    <a:pt x="197836" y="105284"/>
                  </a:moveTo>
                  <a:lnTo>
                    <a:pt x="142791" y="124413"/>
                  </a:lnTo>
                  <a:lnTo>
                    <a:pt x="83324" y="149499"/>
                  </a:lnTo>
                  <a:lnTo>
                    <a:pt x="58424" y="151062"/>
                  </a:lnTo>
                  <a:lnTo>
                    <a:pt x="34100" y="146687"/>
                  </a:lnTo>
                  <a:lnTo>
                    <a:pt x="15490" y="136944"/>
                  </a:lnTo>
                  <a:lnTo>
                    <a:pt x="9592" y="128730"/>
                  </a:lnTo>
                  <a:lnTo>
                    <a:pt x="3037" y="107126"/>
                  </a:lnTo>
                  <a:lnTo>
                    <a:pt x="0" y="56299"/>
                  </a:lnTo>
                  <a:lnTo>
                    <a:pt x="83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308826" y="2847633"/>
            <a:ext cx="3481641" cy="500533"/>
            <a:chOff x="1308826" y="2847633"/>
            <a:chExt cx="3481641" cy="500533"/>
          </a:xfrm>
        </p:grpSpPr>
        <p:sp>
          <p:nvSpPr>
            <p:cNvPr id="65" name="Freeform 64"/>
            <p:cNvSpPr/>
            <p:nvPr/>
          </p:nvSpPr>
          <p:spPr>
            <a:xfrm>
              <a:off x="1308826" y="3074321"/>
              <a:ext cx="17765" cy="263213"/>
            </a:xfrm>
            <a:custGeom>
              <a:avLst/>
              <a:gdLst/>
              <a:ahLst/>
              <a:cxnLst/>
              <a:rect l="0" t="0" r="0" b="0"/>
              <a:pathLst>
                <a:path w="17765" h="263213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0291"/>
                  </a:lnTo>
                  <a:lnTo>
                    <a:pt x="14208" y="197684"/>
                  </a:lnTo>
                  <a:lnTo>
                    <a:pt x="17062" y="248535"/>
                  </a:lnTo>
                  <a:lnTo>
                    <a:pt x="17764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463461" y="3060265"/>
              <a:ext cx="221099" cy="287901"/>
            </a:xfrm>
            <a:custGeom>
              <a:avLst/>
              <a:gdLst/>
              <a:ahLst/>
              <a:cxnLst/>
              <a:rect l="0" t="0" r="0" b="0"/>
              <a:pathLst>
                <a:path w="221099" h="287901">
                  <a:moveTo>
                    <a:pt x="0" y="45641"/>
                  </a:moveTo>
                  <a:lnTo>
                    <a:pt x="29308" y="16333"/>
                  </a:lnTo>
                  <a:lnTo>
                    <a:pt x="60676" y="1732"/>
                  </a:lnTo>
                  <a:lnTo>
                    <a:pt x="83119" y="0"/>
                  </a:lnTo>
                  <a:lnTo>
                    <a:pt x="104792" y="4299"/>
                  </a:lnTo>
                  <a:lnTo>
                    <a:pt x="126123" y="14009"/>
                  </a:lnTo>
                  <a:lnTo>
                    <a:pt x="152273" y="38218"/>
                  </a:lnTo>
                  <a:lnTo>
                    <a:pt x="187278" y="98556"/>
                  </a:lnTo>
                  <a:lnTo>
                    <a:pt x="196260" y="141129"/>
                  </a:lnTo>
                  <a:lnTo>
                    <a:pt x="198124" y="198341"/>
                  </a:lnTo>
                  <a:lnTo>
                    <a:pt x="185289" y="255523"/>
                  </a:lnTo>
                  <a:lnTo>
                    <a:pt x="172427" y="273843"/>
                  </a:lnTo>
                  <a:lnTo>
                    <a:pt x="164085" y="282004"/>
                  </a:lnTo>
                  <a:lnTo>
                    <a:pt x="153843" y="286274"/>
                  </a:lnTo>
                  <a:lnTo>
                    <a:pt x="129986" y="287900"/>
                  </a:lnTo>
                  <a:lnTo>
                    <a:pt x="110024" y="281603"/>
                  </a:lnTo>
                  <a:lnTo>
                    <a:pt x="101425" y="276649"/>
                  </a:lnTo>
                  <a:lnTo>
                    <a:pt x="88751" y="261785"/>
                  </a:lnTo>
                  <a:lnTo>
                    <a:pt x="83734" y="252908"/>
                  </a:lnTo>
                  <a:lnTo>
                    <a:pt x="81279" y="233687"/>
                  </a:lnTo>
                  <a:lnTo>
                    <a:pt x="85257" y="214615"/>
                  </a:lnTo>
                  <a:lnTo>
                    <a:pt x="94824" y="198339"/>
                  </a:lnTo>
                  <a:lnTo>
                    <a:pt x="109994" y="186427"/>
                  </a:lnTo>
                  <a:lnTo>
                    <a:pt x="129605" y="178403"/>
                  </a:lnTo>
                  <a:lnTo>
                    <a:pt x="166953" y="175055"/>
                  </a:lnTo>
                  <a:lnTo>
                    <a:pt x="202975" y="180952"/>
                  </a:lnTo>
                  <a:lnTo>
                    <a:pt x="221098" y="193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79357" y="3063792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3120" y="176886"/>
                  </a:lnTo>
                  <a:lnTo>
                    <a:pt x="8333" y="217358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831958" y="3053264"/>
              <a:ext cx="189514" cy="153538"/>
            </a:xfrm>
            <a:custGeom>
              <a:avLst/>
              <a:gdLst/>
              <a:ahLst/>
              <a:cxnLst/>
              <a:rect l="0" t="0" r="0" b="0"/>
              <a:pathLst>
                <a:path w="189514" h="153538">
                  <a:moveTo>
                    <a:pt x="189513" y="136870"/>
                  </a:moveTo>
                  <a:lnTo>
                    <a:pt x="167156" y="136870"/>
                  </a:lnTo>
                  <a:lnTo>
                    <a:pt x="112523" y="153537"/>
                  </a:lnTo>
                  <a:lnTo>
                    <a:pt x="72724" y="153507"/>
                  </a:lnTo>
                  <a:lnTo>
                    <a:pt x="47530" y="147774"/>
                  </a:lnTo>
                  <a:lnTo>
                    <a:pt x="28533" y="137427"/>
                  </a:lnTo>
                  <a:lnTo>
                    <a:pt x="22532" y="129052"/>
                  </a:lnTo>
                  <a:lnTo>
                    <a:pt x="15863" y="107270"/>
                  </a:lnTo>
                  <a:lnTo>
                    <a:pt x="10413" y="551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158342" y="3179606"/>
              <a:ext cx="105285" cy="52643"/>
            </a:xfrm>
            <a:custGeom>
              <a:avLst/>
              <a:gdLst/>
              <a:ahLst/>
              <a:cxnLst/>
              <a:rect l="0" t="0" r="0" b="0"/>
              <a:pathLst>
                <a:path w="105285" h="52643">
                  <a:moveTo>
                    <a:pt x="105284" y="0"/>
                  </a:moveTo>
                  <a:lnTo>
                    <a:pt x="87304" y="15641"/>
                  </a:lnTo>
                  <a:lnTo>
                    <a:pt x="32101" y="3843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455892" y="3087044"/>
              <a:ext cx="310209" cy="228394"/>
            </a:xfrm>
            <a:custGeom>
              <a:avLst/>
              <a:gdLst/>
              <a:ahLst/>
              <a:cxnLst/>
              <a:rect l="0" t="0" r="0" b="0"/>
              <a:pathLst>
                <a:path w="310209" h="228394">
                  <a:moveTo>
                    <a:pt x="186761" y="8334"/>
                  </a:moveTo>
                  <a:lnTo>
                    <a:pt x="149282" y="0"/>
                  </a:lnTo>
                  <a:lnTo>
                    <a:pt x="125650" y="1121"/>
                  </a:lnTo>
                  <a:lnTo>
                    <a:pt x="71218" y="21653"/>
                  </a:lnTo>
                  <a:lnTo>
                    <a:pt x="37292" y="44673"/>
                  </a:lnTo>
                  <a:lnTo>
                    <a:pt x="16391" y="66024"/>
                  </a:lnTo>
                  <a:lnTo>
                    <a:pt x="6536" y="84277"/>
                  </a:lnTo>
                  <a:lnTo>
                    <a:pt x="0" y="125462"/>
                  </a:lnTo>
                  <a:lnTo>
                    <a:pt x="3652" y="163531"/>
                  </a:lnTo>
                  <a:lnTo>
                    <a:pt x="12182" y="182985"/>
                  </a:lnTo>
                  <a:lnTo>
                    <a:pt x="17732" y="191449"/>
                  </a:lnTo>
                  <a:lnTo>
                    <a:pt x="33258" y="203972"/>
                  </a:lnTo>
                  <a:lnTo>
                    <a:pt x="71821" y="221543"/>
                  </a:lnTo>
                  <a:lnTo>
                    <a:pt x="135157" y="228393"/>
                  </a:lnTo>
                  <a:lnTo>
                    <a:pt x="190475" y="223638"/>
                  </a:lnTo>
                  <a:lnTo>
                    <a:pt x="238057" y="203028"/>
                  </a:lnTo>
                  <a:lnTo>
                    <a:pt x="286279" y="169529"/>
                  </a:lnTo>
                  <a:lnTo>
                    <a:pt x="303335" y="143053"/>
                  </a:lnTo>
                  <a:lnTo>
                    <a:pt x="310208" y="107392"/>
                  </a:lnTo>
                  <a:lnTo>
                    <a:pt x="305577" y="87065"/>
                  </a:lnTo>
                  <a:lnTo>
                    <a:pt x="301067" y="78369"/>
                  </a:lnTo>
                  <a:lnTo>
                    <a:pt x="286696" y="65587"/>
                  </a:lnTo>
                  <a:lnTo>
                    <a:pt x="269781" y="57176"/>
                  </a:lnTo>
                  <a:lnTo>
                    <a:pt x="239403" y="50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042735" y="3116435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21057" y="0"/>
                  </a:moveTo>
                  <a:lnTo>
                    <a:pt x="13822" y="27556"/>
                  </a:lnTo>
                  <a:lnTo>
                    <a:pt x="8060" y="8065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990093" y="3200663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15236" y="3119"/>
                  </a:lnTo>
                  <a:lnTo>
                    <a:pt x="62407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297614" y="3000621"/>
              <a:ext cx="17004" cy="294799"/>
            </a:xfrm>
            <a:custGeom>
              <a:avLst/>
              <a:gdLst/>
              <a:ahLst/>
              <a:cxnLst/>
              <a:rect l="0" t="0" r="0" b="0"/>
              <a:pathLst>
                <a:path w="17004" h="294799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8" y="126721"/>
                  </a:lnTo>
                  <a:lnTo>
                    <a:pt x="17003" y="176627"/>
                  </a:lnTo>
                  <a:lnTo>
                    <a:pt x="12722" y="228459"/>
                  </a:lnTo>
                  <a:lnTo>
                    <a:pt x="10284" y="257125"/>
                  </a:lnTo>
                  <a:lnTo>
                    <a:pt x="833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02842" y="3011150"/>
              <a:ext cx="243953" cy="333538"/>
            </a:xfrm>
            <a:custGeom>
              <a:avLst/>
              <a:gdLst/>
              <a:ahLst/>
              <a:cxnLst/>
              <a:rect l="0" t="0" r="0" b="0"/>
              <a:pathLst>
                <a:path w="243953" h="333538">
                  <a:moveTo>
                    <a:pt x="166318" y="0"/>
                  </a:moveTo>
                  <a:lnTo>
                    <a:pt x="128840" y="8333"/>
                  </a:lnTo>
                  <a:lnTo>
                    <a:pt x="77417" y="10095"/>
                  </a:lnTo>
                  <a:lnTo>
                    <a:pt x="19690" y="5257"/>
                  </a:lnTo>
                  <a:lnTo>
                    <a:pt x="8905" y="7014"/>
                  </a:lnTo>
                  <a:lnTo>
                    <a:pt x="2885" y="11695"/>
                  </a:lnTo>
                  <a:lnTo>
                    <a:pt x="40" y="18325"/>
                  </a:lnTo>
                  <a:lnTo>
                    <a:pt x="0" y="35051"/>
                  </a:lnTo>
                  <a:lnTo>
                    <a:pt x="3882" y="54182"/>
                  </a:lnTo>
                  <a:lnTo>
                    <a:pt x="31714" y="112473"/>
                  </a:lnTo>
                  <a:lnTo>
                    <a:pt x="39147" y="119436"/>
                  </a:lnTo>
                  <a:lnTo>
                    <a:pt x="48782" y="122908"/>
                  </a:lnTo>
                  <a:lnTo>
                    <a:pt x="102920" y="134295"/>
                  </a:lnTo>
                  <a:lnTo>
                    <a:pt x="166298" y="155670"/>
                  </a:lnTo>
                  <a:lnTo>
                    <a:pt x="213369" y="186630"/>
                  </a:lnTo>
                  <a:lnTo>
                    <a:pt x="230302" y="212835"/>
                  </a:lnTo>
                  <a:lnTo>
                    <a:pt x="242728" y="242826"/>
                  </a:lnTo>
                  <a:lnTo>
                    <a:pt x="243952" y="263510"/>
                  </a:lnTo>
                  <a:lnTo>
                    <a:pt x="239427" y="284402"/>
                  </a:lnTo>
                  <a:lnTo>
                    <a:pt x="229616" y="305385"/>
                  </a:lnTo>
                  <a:lnTo>
                    <a:pt x="211218" y="320170"/>
                  </a:lnTo>
                  <a:lnTo>
                    <a:pt x="187444" y="329471"/>
                  </a:lnTo>
                  <a:lnTo>
                    <a:pt x="150091" y="333537"/>
                  </a:lnTo>
                  <a:lnTo>
                    <a:pt x="113676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958715" y="3116435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46821" y="3119"/>
                  </a:lnTo>
                  <a:lnTo>
                    <a:pt x="87445" y="17958"/>
                  </a:lnTo>
                  <a:lnTo>
                    <a:pt x="32009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011357" y="3223915"/>
              <a:ext cx="178986" cy="29391"/>
            </a:xfrm>
            <a:custGeom>
              <a:avLst/>
              <a:gdLst/>
              <a:ahLst/>
              <a:cxnLst/>
              <a:rect l="0" t="0" r="0" b="0"/>
              <a:pathLst>
                <a:path w="178986" h="29391">
                  <a:moveTo>
                    <a:pt x="178985" y="8333"/>
                  </a:moveTo>
                  <a:lnTo>
                    <a:pt x="141507" y="0"/>
                  </a:lnTo>
                  <a:lnTo>
                    <a:pt x="106659" y="1575"/>
                  </a:lnTo>
                  <a:lnTo>
                    <a:pt x="45588" y="15849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948186" y="2847633"/>
              <a:ext cx="112391" cy="142461"/>
            </a:xfrm>
            <a:custGeom>
              <a:avLst/>
              <a:gdLst/>
              <a:ahLst/>
              <a:cxnLst/>
              <a:rect l="0" t="0" r="0" b="0"/>
              <a:pathLst>
                <a:path w="112391" h="142461">
                  <a:moveTo>
                    <a:pt x="0" y="5589"/>
                  </a:moveTo>
                  <a:lnTo>
                    <a:pt x="16768" y="0"/>
                  </a:lnTo>
                  <a:lnTo>
                    <a:pt x="34359" y="376"/>
                  </a:lnTo>
                  <a:lnTo>
                    <a:pt x="90659" y="7242"/>
                  </a:lnTo>
                  <a:lnTo>
                    <a:pt x="108923" y="16463"/>
                  </a:lnTo>
                  <a:lnTo>
                    <a:pt x="112390" y="22197"/>
                  </a:lnTo>
                  <a:lnTo>
                    <a:pt x="112361" y="28359"/>
                  </a:lnTo>
                  <a:lnTo>
                    <a:pt x="106090" y="41446"/>
                  </a:lnTo>
                  <a:lnTo>
                    <a:pt x="95504" y="55061"/>
                  </a:lnTo>
                  <a:lnTo>
                    <a:pt x="63579" y="76799"/>
                  </a:lnTo>
                  <a:lnTo>
                    <a:pt x="52434" y="93390"/>
                  </a:lnTo>
                  <a:lnTo>
                    <a:pt x="49820" y="112463"/>
                  </a:lnTo>
                  <a:lnTo>
                    <a:pt x="52643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032414" y="3095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306155" y="3007357"/>
              <a:ext cx="195306" cy="249201"/>
            </a:xfrm>
            <a:custGeom>
              <a:avLst/>
              <a:gdLst/>
              <a:ahLst/>
              <a:cxnLst/>
              <a:rect l="0" t="0" r="0" b="0"/>
              <a:pathLst>
                <a:path w="195306" h="249201">
                  <a:moveTo>
                    <a:pt x="0" y="56435"/>
                  </a:moveTo>
                  <a:lnTo>
                    <a:pt x="5589" y="34079"/>
                  </a:lnTo>
                  <a:lnTo>
                    <a:pt x="10745" y="26323"/>
                  </a:lnTo>
                  <a:lnTo>
                    <a:pt x="25833" y="14586"/>
                  </a:lnTo>
                  <a:lnTo>
                    <a:pt x="54058" y="1402"/>
                  </a:lnTo>
                  <a:lnTo>
                    <a:pt x="74329" y="0"/>
                  </a:lnTo>
                  <a:lnTo>
                    <a:pt x="93866" y="4447"/>
                  </a:lnTo>
                  <a:lnTo>
                    <a:pt x="110349" y="14222"/>
                  </a:lnTo>
                  <a:lnTo>
                    <a:pt x="114510" y="21274"/>
                  </a:lnTo>
                  <a:lnTo>
                    <a:pt x="116014" y="38469"/>
                  </a:lnTo>
                  <a:lnTo>
                    <a:pt x="109663" y="54689"/>
                  </a:lnTo>
                  <a:lnTo>
                    <a:pt x="86523" y="84166"/>
                  </a:lnTo>
                  <a:lnTo>
                    <a:pt x="86928" y="88961"/>
                  </a:lnTo>
                  <a:lnTo>
                    <a:pt x="91877" y="92157"/>
                  </a:lnTo>
                  <a:lnTo>
                    <a:pt x="118080" y="102894"/>
                  </a:lnTo>
                  <a:lnTo>
                    <a:pt x="176064" y="141045"/>
                  </a:lnTo>
                  <a:lnTo>
                    <a:pt x="184056" y="147937"/>
                  </a:lnTo>
                  <a:lnTo>
                    <a:pt x="192937" y="168073"/>
                  </a:lnTo>
                  <a:lnTo>
                    <a:pt x="195305" y="179993"/>
                  </a:lnTo>
                  <a:lnTo>
                    <a:pt x="194544" y="190280"/>
                  </a:lnTo>
                  <a:lnTo>
                    <a:pt x="187460" y="207949"/>
                  </a:lnTo>
                  <a:lnTo>
                    <a:pt x="170317" y="231049"/>
                  </a:lnTo>
                  <a:lnTo>
                    <a:pt x="144831" y="247123"/>
                  </a:lnTo>
                  <a:lnTo>
                    <a:pt x="122081" y="249200"/>
                  </a:lnTo>
                  <a:lnTo>
                    <a:pt x="99882" y="246224"/>
                  </a:lnTo>
                  <a:lnTo>
                    <a:pt x="73700" y="2354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755862" y="3053264"/>
              <a:ext cx="24077" cy="231628"/>
            </a:xfrm>
            <a:custGeom>
              <a:avLst/>
              <a:gdLst/>
              <a:ahLst/>
              <a:cxnLst/>
              <a:rect l="0" t="0" r="0" b="0"/>
              <a:pathLst>
                <a:path w="24077" h="231628">
                  <a:moveTo>
                    <a:pt x="13547" y="0"/>
                  </a:moveTo>
                  <a:lnTo>
                    <a:pt x="2368" y="22357"/>
                  </a:lnTo>
                  <a:lnTo>
                    <a:pt x="0" y="45811"/>
                  </a:lnTo>
                  <a:lnTo>
                    <a:pt x="2422" y="98996"/>
                  </a:lnTo>
                  <a:lnTo>
                    <a:pt x="14393" y="160219"/>
                  </a:lnTo>
                  <a:lnTo>
                    <a:pt x="21206" y="197601"/>
                  </a:lnTo>
                  <a:lnTo>
                    <a:pt x="24076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579896" y="3084849"/>
              <a:ext cx="210571" cy="109792"/>
            </a:xfrm>
            <a:custGeom>
              <a:avLst/>
              <a:gdLst/>
              <a:ahLst/>
              <a:cxnLst/>
              <a:rect l="0" t="0" r="0" b="0"/>
              <a:pathLst>
                <a:path w="210571" h="109792">
                  <a:moveTo>
                    <a:pt x="210570" y="84228"/>
                  </a:moveTo>
                  <a:lnTo>
                    <a:pt x="167878" y="87348"/>
                  </a:lnTo>
                  <a:lnTo>
                    <a:pt x="108502" y="94951"/>
                  </a:lnTo>
                  <a:lnTo>
                    <a:pt x="53066" y="109282"/>
                  </a:lnTo>
                  <a:lnTo>
                    <a:pt x="31774" y="109791"/>
                  </a:lnTo>
                  <a:lnTo>
                    <a:pt x="21182" y="108289"/>
                  </a:lnTo>
                  <a:lnTo>
                    <a:pt x="14122" y="102609"/>
                  </a:lnTo>
                  <a:lnTo>
                    <a:pt x="6276" y="83819"/>
                  </a:lnTo>
                  <a:lnTo>
                    <a:pt x="827" y="211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579896" y="3063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147813" y="3562926"/>
            <a:ext cx="568540" cy="364204"/>
            <a:chOff x="2147813" y="3562926"/>
            <a:chExt cx="568540" cy="364204"/>
          </a:xfrm>
        </p:grpSpPr>
        <p:sp>
          <p:nvSpPr>
            <p:cNvPr id="84" name="Freeform 83"/>
            <p:cNvSpPr/>
            <p:nvPr/>
          </p:nvSpPr>
          <p:spPr>
            <a:xfrm>
              <a:off x="2147813" y="3600746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3120" y="57264"/>
                  </a:lnTo>
                  <a:lnTo>
                    <a:pt x="9065" y="118156"/>
                  </a:lnTo>
                  <a:lnTo>
                    <a:pt x="17475" y="175244"/>
                  </a:lnTo>
                  <a:lnTo>
                    <a:pt x="23469" y="225342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274155" y="3614119"/>
              <a:ext cx="197326" cy="266470"/>
            </a:xfrm>
            <a:custGeom>
              <a:avLst/>
              <a:gdLst/>
              <a:ahLst/>
              <a:cxnLst/>
              <a:rect l="0" t="0" r="0" b="0"/>
              <a:pathLst>
                <a:path w="197326" h="266470">
                  <a:moveTo>
                    <a:pt x="0" y="70855"/>
                  </a:moveTo>
                  <a:lnTo>
                    <a:pt x="0" y="48498"/>
                  </a:lnTo>
                  <a:lnTo>
                    <a:pt x="3510" y="39573"/>
                  </a:lnTo>
                  <a:lnTo>
                    <a:pt x="16768" y="23417"/>
                  </a:lnTo>
                  <a:lnTo>
                    <a:pt x="43963" y="6756"/>
                  </a:lnTo>
                  <a:lnTo>
                    <a:pt x="79836" y="0"/>
                  </a:lnTo>
                  <a:lnTo>
                    <a:pt x="100214" y="4659"/>
                  </a:lnTo>
                  <a:lnTo>
                    <a:pt x="108923" y="9176"/>
                  </a:lnTo>
                  <a:lnTo>
                    <a:pt x="121720" y="23555"/>
                  </a:lnTo>
                  <a:lnTo>
                    <a:pt x="126770" y="32303"/>
                  </a:lnTo>
                  <a:lnTo>
                    <a:pt x="129262" y="51380"/>
                  </a:lnTo>
                  <a:lnTo>
                    <a:pt x="125300" y="70388"/>
                  </a:lnTo>
                  <a:lnTo>
                    <a:pt x="115740" y="86635"/>
                  </a:lnTo>
                  <a:lnTo>
                    <a:pt x="116934" y="91904"/>
                  </a:lnTo>
                  <a:lnTo>
                    <a:pt x="122410" y="95416"/>
                  </a:lnTo>
                  <a:lnTo>
                    <a:pt x="138632" y="101658"/>
                  </a:lnTo>
                  <a:lnTo>
                    <a:pt x="175245" y="131338"/>
                  </a:lnTo>
                  <a:lnTo>
                    <a:pt x="190875" y="157406"/>
                  </a:lnTo>
                  <a:lnTo>
                    <a:pt x="197325" y="192946"/>
                  </a:lnTo>
                  <a:lnTo>
                    <a:pt x="192595" y="216365"/>
                  </a:lnTo>
                  <a:lnTo>
                    <a:pt x="176778" y="246160"/>
                  </a:lnTo>
                  <a:lnTo>
                    <a:pt x="170495" y="254405"/>
                  </a:lnTo>
                  <a:lnTo>
                    <a:pt x="151035" y="263567"/>
                  </a:lnTo>
                  <a:lnTo>
                    <a:pt x="129128" y="266469"/>
                  </a:lnTo>
                  <a:lnTo>
                    <a:pt x="94756" y="260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529737" y="3562926"/>
              <a:ext cx="186616" cy="364204"/>
            </a:xfrm>
            <a:custGeom>
              <a:avLst/>
              <a:gdLst/>
              <a:ahLst/>
              <a:cxnLst/>
              <a:rect l="0" t="0" r="0" b="0"/>
              <a:pathLst>
                <a:path w="186616" h="364204">
                  <a:moveTo>
                    <a:pt x="144501" y="100991"/>
                  </a:moveTo>
                  <a:lnTo>
                    <a:pt x="150090" y="84223"/>
                  </a:lnTo>
                  <a:lnTo>
                    <a:pt x="149715" y="66632"/>
                  </a:lnTo>
                  <a:lnTo>
                    <a:pt x="144479" y="48286"/>
                  </a:lnTo>
                  <a:lnTo>
                    <a:pt x="115498" y="10198"/>
                  </a:lnTo>
                  <a:lnTo>
                    <a:pt x="95736" y="2147"/>
                  </a:lnTo>
                  <a:lnTo>
                    <a:pt x="83915" y="0"/>
                  </a:lnTo>
                  <a:lnTo>
                    <a:pt x="61422" y="3853"/>
                  </a:lnTo>
                  <a:lnTo>
                    <a:pt x="32147" y="19177"/>
                  </a:lnTo>
                  <a:lnTo>
                    <a:pt x="17357" y="33044"/>
                  </a:lnTo>
                  <a:lnTo>
                    <a:pt x="6884" y="50905"/>
                  </a:lnTo>
                  <a:lnTo>
                    <a:pt x="0" y="86280"/>
                  </a:lnTo>
                  <a:lnTo>
                    <a:pt x="4629" y="109661"/>
                  </a:lnTo>
                  <a:lnTo>
                    <a:pt x="9139" y="120809"/>
                  </a:lnTo>
                  <a:lnTo>
                    <a:pt x="23509" y="136315"/>
                  </a:lnTo>
                  <a:lnTo>
                    <a:pt x="32254" y="142088"/>
                  </a:lnTo>
                  <a:lnTo>
                    <a:pt x="54449" y="145382"/>
                  </a:lnTo>
                  <a:lnTo>
                    <a:pt x="77572" y="141777"/>
                  </a:lnTo>
                  <a:lnTo>
                    <a:pt x="103743" y="126594"/>
                  </a:lnTo>
                  <a:lnTo>
                    <a:pt x="118977" y="113930"/>
                  </a:lnTo>
                  <a:lnTo>
                    <a:pt x="127485" y="110786"/>
                  </a:lnTo>
                  <a:lnTo>
                    <a:pt x="146297" y="110414"/>
                  </a:lnTo>
                  <a:lnTo>
                    <a:pt x="152717" y="115461"/>
                  </a:lnTo>
                  <a:lnTo>
                    <a:pt x="169456" y="164450"/>
                  </a:lnTo>
                  <a:lnTo>
                    <a:pt x="174777" y="214738"/>
                  </a:lnTo>
                  <a:lnTo>
                    <a:pt x="175828" y="269732"/>
                  </a:lnTo>
                  <a:lnTo>
                    <a:pt x="181625" y="331244"/>
                  </a:lnTo>
                  <a:lnTo>
                    <a:pt x="186615" y="3642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190134" y="3463875"/>
            <a:ext cx="1116022" cy="547483"/>
            <a:chOff x="3190134" y="3463875"/>
            <a:chExt cx="1116022" cy="547483"/>
          </a:xfrm>
        </p:grpSpPr>
        <p:sp>
          <p:nvSpPr>
            <p:cNvPr id="88" name="Freeform 87"/>
            <p:cNvSpPr/>
            <p:nvPr/>
          </p:nvSpPr>
          <p:spPr>
            <a:xfrm>
              <a:off x="3190134" y="3666247"/>
              <a:ext cx="326385" cy="29256"/>
            </a:xfrm>
            <a:custGeom>
              <a:avLst/>
              <a:gdLst/>
              <a:ahLst/>
              <a:cxnLst/>
              <a:rect l="0" t="0" r="0" b="0"/>
              <a:pathLst>
                <a:path w="326385" h="29256">
                  <a:moveTo>
                    <a:pt x="326384" y="29255"/>
                  </a:moveTo>
                  <a:lnTo>
                    <a:pt x="267767" y="5536"/>
                  </a:lnTo>
                  <a:lnTo>
                    <a:pt x="227388" y="0"/>
                  </a:lnTo>
                  <a:lnTo>
                    <a:pt x="180227" y="6536"/>
                  </a:lnTo>
                  <a:lnTo>
                    <a:pt x="130877" y="15972"/>
                  </a:lnTo>
                  <a:lnTo>
                    <a:pt x="82452" y="21030"/>
                  </a:lnTo>
                  <a:lnTo>
                    <a:pt x="37299" y="26818"/>
                  </a:lnTo>
                  <a:lnTo>
                    <a:pt x="0" y="292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295419" y="3842901"/>
              <a:ext cx="326385" cy="52644"/>
            </a:xfrm>
            <a:custGeom>
              <a:avLst/>
              <a:gdLst/>
              <a:ahLst/>
              <a:cxnLst/>
              <a:rect l="0" t="0" r="0" b="0"/>
              <a:pathLst>
                <a:path w="326385" h="52644">
                  <a:moveTo>
                    <a:pt x="326384" y="0"/>
                  </a:moveTo>
                  <a:lnTo>
                    <a:pt x="283692" y="3120"/>
                  </a:lnTo>
                  <a:lnTo>
                    <a:pt x="224316" y="17959"/>
                  </a:lnTo>
                  <a:lnTo>
                    <a:pt x="168880" y="35149"/>
                  </a:lnTo>
                  <a:lnTo>
                    <a:pt x="112750" y="49530"/>
                  </a:lnTo>
                  <a:lnTo>
                    <a:pt x="53467" y="5202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327005" y="3463875"/>
              <a:ext cx="136871" cy="547483"/>
            </a:xfrm>
            <a:custGeom>
              <a:avLst/>
              <a:gdLst/>
              <a:ahLst/>
              <a:cxnLst/>
              <a:rect l="0" t="0" r="0" b="0"/>
              <a:pathLst>
                <a:path w="136871" h="547483">
                  <a:moveTo>
                    <a:pt x="136870" y="0"/>
                  </a:moveTo>
                  <a:lnTo>
                    <a:pt x="121229" y="26387"/>
                  </a:lnTo>
                  <a:lnTo>
                    <a:pt x="96437" y="88902"/>
                  </a:lnTo>
                  <a:lnTo>
                    <a:pt x="82256" y="141375"/>
                  </a:lnTo>
                  <a:lnTo>
                    <a:pt x="66984" y="197942"/>
                  </a:lnTo>
                  <a:lnTo>
                    <a:pt x="56242" y="242573"/>
                  </a:lnTo>
                  <a:lnTo>
                    <a:pt x="45650" y="301421"/>
                  </a:lnTo>
                  <a:lnTo>
                    <a:pt x="31591" y="355118"/>
                  </a:lnTo>
                  <a:lnTo>
                    <a:pt x="17548" y="405109"/>
                  </a:lnTo>
                  <a:lnTo>
                    <a:pt x="10745" y="458874"/>
                  </a:lnTo>
                  <a:lnTo>
                    <a:pt x="1646" y="520909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716559" y="3592881"/>
              <a:ext cx="349670" cy="390560"/>
            </a:xfrm>
            <a:custGeom>
              <a:avLst/>
              <a:gdLst/>
              <a:ahLst/>
              <a:cxnLst/>
              <a:rect l="0" t="0" r="0" b="0"/>
              <a:pathLst>
                <a:path w="349670" h="390560">
                  <a:moveTo>
                    <a:pt x="0" y="71036"/>
                  </a:moveTo>
                  <a:lnTo>
                    <a:pt x="55087" y="21538"/>
                  </a:lnTo>
                  <a:lnTo>
                    <a:pt x="84953" y="6327"/>
                  </a:lnTo>
                  <a:lnTo>
                    <a:pt x="121617" y="0"/>
                  </a:lnTo>
                  <a:lnTo>
                    <a:pt x="167523" y="6268"/>
                  </a:lnTo>
                  <a:lnTo>
                    <a:pt x="189098" y="12224"/>
                  </a:lnTo>
                  <a:lnTo>
                    <a:pt x="197426" y="17790"/>
                  </a:lnTo>
                  <a:lnTo>
                    <a:pt x="209797" y="33333"/>
                  </a:lnTo>
                  <a:lnTo>
                    <a:pt x="217750" y="67404"/>
                  </a:lnTo>
                  <a:lnTo>
                    <a:pt x="214517" y="101545"/>
                  </a:lnTo>
                  <a:lnTo>
                    <a:pt x="202966" y="120081"/>
                  </a:lnTo>
                  <a:lnTo>
                    <a:pt x="194972" y="128299"/>
                  </a:lnTo>
                  <a:lnTo>
                    <a:pt x="194322" y="133777"/>
                  </a:lnTo>
                  <a:lnTo>
                    <a:pt x="198568" y="137430"/>
                  </a:lnTo>
                  <a:lnTo>
                    <a:pt x="253479" y="163880"/>
                  </a:lnTo>
                  <a:lnTo>
                    <a:pt x="281386" y="178874"/>
                  </a:lnTo>
                  <a:lnTo>
                    <a:pt x="304472" y="201254"/>
                  </a:lnTo>
                  <a:lnTo>
                    <a:pt x="339139" y="251700"/>
                  </a:lnTo>
                  <a:lnTo>
                    <a:pt x="348821" y="276893"/>
                  </a:lnTo>
                  <a:lnTo>
                    <a:pt x="349669" y="317384"/>
                  </a:lnTo>
                  <a:lnTo>
                    <a:pt x="336923" y="353428"/>
                  </a:lnTo>
                  <a:lnTo>
                    <a:pt x="321709" y="369289"/>
                  </a:lnTo>
                  <a:lnTo>
                    <a:pt x="283346" y="389003"/>
                  </a:lnTo>
                  <a:lnTo>
                    <a:pt x="262802" y="390559"/>
                  </a:lnTo>
                  <a:lnTo>
                    <a:pt x="200042" y="3763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277862" y="3621803"/>
              <a:ext cx="28294" cy="315856"/>
            </a:xfrm>
            <a:custGeom>
              <a:avLst/>
              <a:gdLst/>
              <a:ahLst/>
              <a:cxnLst/>
              <a:rect l="0" t="0" r="0" b="0"/>
              <a:pathLst>
                <a:path w="28294" h="315856">
                  <a:moveTo>
                    <a:pt x="7236" y="0"/>
                  </a:moveTo>
                  <a:lnTo>
                    <a:pt x="0" y="27556"/>
                  </a:lnTo>
                  <a:lnTo>
                    <a:pt x="478" y="86898"/>
                  </a:lnTo>
                  <a:lnTo>
                    <a:pt x="5233" y="137662"/>
                  </a:lnTo>
                  <a:lnTo>
                    <a:pt x="12430" y="196038"/>
                  </a:lnTo>
                  <a:lnTo>
                    <a:pt x="17880" y="248600"/>
                  </a:lnTo>
                  <a:lnTo>
                    <a:pt x="25890" y="290871"/>
                  </a:lnTo>
                  <a:lnTo>
                    <a:pt x="2829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074528" y="3621803"/>
              <a:ext cx="231628" cy="176551"/>
            </a:xfrm>
            <a:custGeom>
              <a:avLst/>
              <a:gdLst/>
              <a:ahLst/>
              <a:cxnLst/>
              <a:rect l="0" t="0" r="0" b="0"/>
              <a:pathLst>
                <a:path w="231628" h="176551">
                  <a:moveTo>
                    <a:pt x="231627" y="157927"/>
                  </a:moveTo>
                  <a:lnTo>
                    <a:pt x="188935" y="161047"/>
                  </a:lnTo>
                  <a:lnTo>
                    <a:pt x="135625" y="174716"/>
                  </a:lnTo>
                  <a:lnTo>
                    <a:pt x="96857" y="176550"/>
                  </a:lnTo>
                  <a:lnTo>
                    <a:pt x="58074" y="169034"/>
                  </a:lnTo>
                  <a:lnTo>
                    <a:pt x="39069" y="158574"/>
                  </a:lnTo>
                  <a:lnTo>
                    <a:pt x="33065" y="150170"/>
                  </a:lnTo>
                  <a:lnTo>
                    <a:pt x="17049" y="89763"/>
                  </a:lnTo>
                  <a:lnTo>
                    <a:pt x="3054" y="323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6369741" y="2113085"/>
            <a:ext cx="3369120" cy="501049"/>
            <a:chOff x="6369741" y="2113085"/>
            <a:chExt cx="3369120" cy="501049"/>
          </a:xfrm>
        </p:grpSpPr>
        <p:sp>
          <p:nvSpPr>
            <p:cNvPr id="95" name="Freeform 94"/>
            <p:cNvSpPr/>
            <p:nvPr/>
          </p:nvSpPr>
          <p:spPr>
            <a:xfrm>
              <a:off x="6369741" y="2284683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31585" y="0"/>
                  </a:moveTo>
                  <a:lnTo>
                    <a:pt x="23252" y="37478"/>
                  </a:lnTo>
                  <a:lnTo>
                    <a:pt x="15901" y="88902"/>
                  </a:lnTo>
                  <a:lnTo>
                    <a:pt x="11590" y="151355"/>
                  </a:lnTo>
                  <a:lnTo>
                    <a:pt x="10738" y="213085"/>
                  </a:lnTo>
                  <a:lnTo>
                    <a:pt x="10570" y="27566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580311" y="2279927"/>
              <a:ext cx="221099" cy="334207"/>
            </a:xfrm>
            <a:custGeom>
              <a:avLst/>
              <a:gdLst/>
              <a:ahLst/>
              <a:cxnLst/>
              <a:rect l="0" t="0" r="0" b="0"/>
              <a:pathLst>
                <a:path w="221099" h="334207">
                  <a:moveTo>
                    <a:pt x="0" y="88984"/>
                  </a:moveTo>
                  <a:lnTo>
                    <a:pt x="0" y="66628"/>
                  </a:lnTo>
                  <a:lnTo>
                    <a:pt x="6239" y="49412"/>
                  </a:lnTo>
                  <a:lnTo>
                    <a:pt x="29308" y="13707"/>
                  </a:lnTo>
                  <a:lnTo>
                    <a:pt x="38256" y="7214"/>
                  </a:lnTo>
                  <a:lnTo>
                    <a:pt x="60676" y="0"/>
                  </a:lnTo>
                  <a:lnTo>
                    <a:pt x="83118" y="3032"/>
                  </a:lnTo>
                  <a:lnTo>
                    <a:pt x="103622" y="13349"/>
                  </a:lnTo>
                  <a:lnTo>
                    <a:pt x="143208" y="58531"/>
                  </a:lnTo>
                  <a:lnTo>
                    <a:pt x="163425" y="102076"/>
                  </a:lnTo>
                  <a:lnTo>
                    <a:pt x="175565" y="161457"/>
                  </a:lnTo>
                  <a:lnTo>
                    <a:pt x="174851" y="204435"/>
                  </a:lnTo>
                  <a:lnTo>
                    <a:pt x="168959" y="231543"/>
                  </a:lnTo>
                  <a:lnTo>
                    <a:pt x="139522" y="288389"/>
                  </a:lnTo>
                  <a:lnTo>
                    <a:pt x="119068" y="314833"/>
                  </a:lnTo>
                  <a:lnTo>
                    <a:pt x="92601" y="331898"/>
                  </a:lnTo>
                  <a:lnTo>
                    <a:pt x="72741" y="334206"/>
                  </a:lnTo>
                  <a:lnTo>
                    <a:pt x="53386" y="330163"/>
                  </a:lnTo>
                  <a:lnTo>
                    <a:pt x="36985" y="320567"/>
                  </a:lnTo>
                  <a:lnTo>
                    <a:pt x="25017" y="305384"/>
                  </a:lnTo>
                  <a:lnTo>
                    <a:pt x="20187" y="296422"/>
                  </a:lnTo>
                  <a:lnTo>
                    <a:pt x="19307" y="288107"/>
                  </a:lnTo>
                  <a:lnTo>
                    <a:pt x="24568" y="272630"/>
                  </a:lnTo>
                  <a:lnTo>
                    <a:pt x="46274" y="250763"/>
                  </a:lnTo>
                  <a:lnTo>
                    <a:pt x="68139" y="242774"/>
                  </a:lnTo>
                  <a:lnTo>
                    <a:pt x="92285" y="240394"/>
                  </a:lnTo>
                  <a:lnTo>
                    <a:pt x="126779" y="246800"/>
                  </a:lnTo>
                  <a:lnTo>
                    <a:pt x="173524" y="269333"/>
                  </a:lnTo>
                  <a:lnTo>
                    <a:pt x="221098" y="29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064622" y="2305741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10528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128" y="149356"/>
                  </a:lnTo>
                  <a:lnTo>
                    <a:pt x="25" y="207923"/>
                  </a:lnTo>
                  <a:lnTo>
                    <a:pt x="4" y="262126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917222" y="2358383"/>
              <a:ext cx="168458" cy="129756"/>
            </a:xfrm>
            <a:custGeom>
              <a:avLst/>
              <a:gdLst/>
              <a:ahLst/>
              <a:cxnLst/>
              <a:rect l="0" t="0" r="0" b="0"/>
              <a:pathLst>
                <a:path w="168458" h="129756">
                  <a:moveTo>
                    <a:pt x="168457" y="63171"/>
                  </a:moveTo>
                  <a:lnTo>
                    <a:pt x="114342" y="105833"/>
                  </a:lnTo>
                  <a:lnTo>
                    <a:pt x="73409" y="127880"/>
                  </a:lnTo>
                  <a:lnTo>
                    <a:pt x="52513" y="129755"/>
                  </a:lnTo>
                  <a:lnTo>
                    <a:pt x="32698" y="125519"/>
                  </a:lnTo>
                  <a:lnTo>
                    <a:pt x="16092" y="115838"/>
                  </a:lnTo>
                  <a:lnTo>
                    <a:pt x="11898" y="108811"/>
                  </a:lnTo>
                  <a:lnTo>
                    <a:pt x="4889" y="566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327834" y="2411026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2593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520681" y="2200455"/>
              <a:ext cx="172741" cy="371526"/>
            </a:xfrm>
            <a:custGeom>
              <a:avLst/>
              <a:gdLst/>
              <a:ahLst/>
              <a:cxnLst/>
              <a:rect l="0" t="0" r="0" b="0"/>
              <a:pathLst>
                <a:path w="172741" h="371526">
                  <a:moveTo>
                    <a:pt x="123008" y="0"/>
                  </a:moveTo>
                  <a:lnTo>
                    <a:pt x="107367" y="17981"/>
                  </a:lnTo>
                  <a:lnTo>
                    <a:pt x="76165" y="75524"/>
                  </a:lnTo>
                  <a:lnTo>
                    <a:pt x="47718" y="135494"/>
                  </a:lnTo>
                  <a:lnTo>
                    <a:pt x="24904" y="187118"/>
                  </a:lnTo>
                  <a:lnTo>
                    <a:pt x="7919" y="239257"/>
                  </a:lnTo>
                  <a:lnTo>
                    <a:pt x="0" y="276002"/>
                  </a:lnTo>
                  <a:lnTo>
                    <a:pt x="487" y="301652"/>
                  </a:lnTo>
                  <a:lnTo>
                    <a:pt x="13916" y="334654"/>
                  </a:lnTo>
                  <a:lnTo>
                    <a:pt x="26169" y="351896"/>
                  </a:lnTo>
                  <a:lnTo>
                    <a:pt x="42534" y="364239"/>
                  </a:lnTo>
                  <a:lnTo>
                    <a:pt x="51811" y="369168"/>
                  </a:lnTo>
                  <a:lnTo>
                    <a:pt x="74598" y="371525"/>
                  </a:lnTo>
                  <a:lnTo>
                    <a:pt x="99153" y="367504"/>
                  </a:lnTo>
                  <a:lnTo>
                    <a:pt x="121764" y="357918"/>
                  </a:lnTo>
                  <a:lnTo>
                    <a:pt x="148636" y="333778"/>
                  </a:lnTo>
                  <a:lnTo>
                    <a:pt x="165827" y="304398"/>
                  </a:lnTo>
                  <a:lnTo>
                    <a:pt x="172740" y="267877"/>
                  </a:lnTo>
                  <a:lnTo>
                    <a:pt x="168117" y="247349"/>
                  </a:lnTo>
                  <a:lnTo>
                    <a:pt x="163610" y="238599"/>
                  </a:lnTo>
                  <a:lnTo>
                    <a:pt x="149242" y="225757"/>
                  </a:lnTo>
                  <a:lnTo>
                    <a:pt x="140497" y="220695"/>
                  </a:lnTo>
                  <a:lnTo>
                    <a:pt x="118303" y="218190"/>
                  </a:lnTo>
                  <a:lnTo>
                    <a:pt x="94011" y="222146"/>
                  </a:lnTo>
                  <a:lnTo>
                    <a:pt x="56058" y="240630"/>
                  </a:lnTo>
                  <a:lnTo>
                    <a:pt x="3878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822673" y="2326798"/>
              <a:ext cx="115815" cy="168456"/>
            </a:xfrm>
            <a:custGeom>
              <a:avLst/>
              <a:gdLst/>
              <a:ahLst/>
              <a:cxnLst/>
              <a:rect l="0" t="0" r="0" b="0"/>
              <a:pathLst>
                <a:path w="115815" h="168456">
                  <a:moveTo>
                    <a:pt x="115814" y="0"/>
                  </a:moveTo>
                  <a:lnTo>
                    <a:pt x="73152" y="55659"/>
                  </a:lnTo>
                  <a:lnTo>
                    <a:pt x="31538" y="116078"/>
                  </a:lnTo>
                  <a:lnTo>
                    <a:pt x="0" y="168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801616" y="2326798"/>
              <a:ext cx="168458" cy="147400"/>
            </a:xfrm>
            <a:custGeom>
              <a:avLst/>
              <a:gdLst/>
              <a:ahLst/>
              <a:cxnLst/>
              <a:rect l="0" t="0" r="0" b="0"/>
              <a:pathLst>
                <a:path w="168458" h="147400">
                  <a:moveTo>
                    <a:pt x="168457" y="147399"/>
                  </a:moveTo>
                  <a:lnTo>
                    <a:pt x="113369" y="97900"/>
                  </a:lnTo>
                  <a:lnTo>
                    <a:pt x="52428" y="470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056960" y="2221513"/>
              <a:ext cx="212253" cy="317431"/>
            </a:xfrm>
            <a:custGeom>
              <a:avLst/>
              <a:gdLst/>
              <a:ahLst/>
              <a:cxnLst/>
              <a:rect l="0" t="0" r="0" b="0"/>
              <a:pathLst>
                <a:path w="212253" h="317431">
                  <a:moveTo>
                    <a:pt x="113154" y="0"/>
                  </a:moveTo>
                  <a:lnTo>
                    <a:pt x="61618" y="37086"/>
                  </a:lnTo>
                  <a:lnTo>
                    <a:pt x="25913" y="95239"/>
                  </a:lnTo>
                  <a:lnTo>
                    <a:pt x="4886" y="147462"/>
                  </a:lnTo>
                  <a:lnTo>
                    <a:pt x="0" y="205166"/>
                  </a:lnTo>
                  <a:lnTo>
                    <a:pt x="7357" y="247443"/>
                  </a:lnTo>
                  <a:lnTo>
                    <a:pt x="23835" y="281547"/>
                  </a:lnTo>
                  <a:lnTo>
                    <a:pt x="36801" y="299047"/>
                  </a:lnTo>
                  <a:lnTo>
                    <a:pt x="62845" y="316464"/>
                  </a:lnTo>
                  <a:lnTo>
                    <a:pt x="72596" y="317430"/>
                  </a:lnTo>
                  <a:lnTo>
                    <a:pt x="123887" y="301793"/>
                  </a:lnTo>
                  <a:lnTo>
                    <a:pt x="157431" y="279368"/>
                  </a:lnTo>
                  <a:lnTo>
                    <a:pt x="193695" y="239892"/>
                  </a:lnTo>
                  <a:lnTo>
                    <a:pt x="201593" y="213853"/>
                  </a:lnTo>
                  <a:lnTo>
                    <a:pt x="212252" y="160655"/>
                  </a:lnTo>
                  <a:lnTo>
                    <a:pt x="211016" y="127150"/>
                  </a:lnTo>
                  <a:lnTo>
                    <a:pt x="198949" y="77152"/>
                  </a:lnTo>
                  <a:lnTo>
                    <a:pt x="187939" y="54176"/>
                  </a:lnTo>
                  <a:lnTo>
                    <a:pt x="172128" y="38506"/>
                  </a:lnTo>
                  <a:lnTo>
                    <a:pt x="14474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454383" y="2253098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9879" y="16768"/>
                  </a:lnTo>
                  <a:lnTo>
                    <a:pt x="2927" y="55141"/>
                  </a:lnTo>
                  <a:lnTo>
                    <a:pt x="579" y="11210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359626" y="2316269"/>
              <a:ext cx="157929" cy="52643"/>
            </a:xfrm>
            <a:custGeom>
              <a:avLst/>
              <a:gdLst/>
              <a:ahLst/>
              <a:cxnLst/>
              <a:rect l="0" t="0" r="0" b="0"/>
              <a:pathLst>
                <a:path w="157929" h="52643">
                  <a:moveTo>
                    <a:pt x="157928" y="0"/>
                  </a:moveTo>
                  <a:lnTo>
                    <a:pt x="104054" y="17958"/>
                  </a:lnTo>
                  <a:lnTo>
                    <a:pt x="42006" y="3864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633368" y="2168870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10528" y="0"/>
                  </a:moveTo>
                  <a:lnTo>
                    <a:pt x="7409" y="54145"/>
                  </a:lnTo>
                  <a:lnTo>
                    <a:pt x="1463" y="109091"/>
                  </a:lnTo>
                  <a:lnTo>
                    <a:pt x="434" y="162175"/>
                  </a:lnTo>
                  <a:lnTo>
                    <a:pt x="129" y="216768"/>
                  </a:lnTo>
                  <a:lnTo>
                    <a:pt x="57" y="246080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742033" y="2158342"/>
              <a:ext cx="214829" cy="323102"/>
            </a:xfrm>
            <a:custGeom>
              <a:avLst/>
              <a:gdLst/>
              <a:ahLst/>
              <a:cxnLst/>
              <a:rect l="0" t="0" r="0" b="0"/>
              <a:pathLst>
                <a:path w="214829" h="323102">
                  <a:moveTo>
                    <a:pt x="154547" y="0"/>
                  </a:moveTo>
                  <a:lnTo>
                    <a:pt x="95930" y="0"/>
                  </a:lnTo>
                  <a:lnTo>
                    <a:pt x="41756" y="8405"/>
                  </a:lnTo>
                  <a:lnTo>
                    <a:pt x="13951" y="14654"/>
                  </a:lnTo>
                  <a:lnTo>
                    <a:pt x="5834" y="20298"/>
                  </a:lnTo>
                  <a:lnTo>
                    <a:pt x="1592" y="27570"/>
                  </a:lnTo>
                  <a:lnTo>
                    <a:pt x="0" y="45008"/>
                  </a:lnTo>
                  <a:lnTo>
                    <a:pt x="5976" y="100726"/>
                  </a:lnTo>
                  <a:lnTo>
                    <a:pt x="11046" y="109265"/>
                  </a:lnTo>
                  <a:lnTo>
                    <a:pt x="19105" y="114957"/>
                  </a:lnTo>
                  <a:lnTo>
                    <a:pt x="29157" y="118752"/>
                  </a:lnTo>
                  <a:lnTo>
                    <a:pt x="49686" y="119849"/>
                  </a:lnTo>
                  <a:lnTo>
                    <a:pt x="71677" y="118777"/>
                  </a:lnTo>
                  <a:lnTo>
                    <a:pt x="109196" y="125920"/>
                  </a:lnTo>
                  <a:lnTo>
                    <a:pt x="164649" y="155286"/>
                  </a:lnTo>
                  <a:lnTo>
                    <a:pt x="190946" y="181321"/>
                  </a:lnTo>
                  <a:lnTo>
                    <a:pt x="207966" y="216851"/>
                  </a:lnTo>
                  <a:lnTo>
                    <a:pt x="214828" y="262604"/>
                  </a:lnTo>
                  <a:lnTo>
                    <a:pt x="210194" y="286728"/>
                  </a:lnTo>
                  <a:lnTo>
                    <a:pt x="205683" y="296437"/>
                  </a:lnTo>
                  <a:lnTo>
                    <a:pt x="191312" y="310344"/>
                  </a:lnTo>
                  <a:lnTo>
                    <a:pt x="172057" y="319255"/>
                  </a:lnTo>
                  <a:lnTo>
                    <a:pt x="134908" y="323101"/>
                  </a:lnTo>
                  <a:lnTo>
                    <a:pt x="86673" y="317633"/>
                  </a:lnTo>
                  <a:lnTo>
                    <a:pt x="5979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065036" y="2200455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53722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086093" y="2316269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8020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338777" y="2113085"/>
              <a:ext cx="212810" cy="348193"/>
            </a:xfrm>
            <a:custGeom>
              <a:avLst/>
              <a:gdLst/>
              <a:ahLst/>
              <a:cxnLst/>
              <a:rect l="0" t="0" r="0" b="0"/>
              <a:pathLst>
                <a:path w="212810" h="348193">
                  <a:moveTo>
                    <a:pt x="0" y="66314"/>
                  </a:moveTo>
                  <a:lnTo>
                    <a:pt x="5589" y="43957"/>
                  </a:lnTo>
                  <a:lnTo>
                    <a:pt x="17692" y="26741"/>
                  </a:lnTo>
                  <a:lnTo>
                    <a:pt x="34770" y="12461"/>
                  </a:lnTo>
                  <a:lnTo>
                    <a:pt x="54058" y="2215"/>
                  </a:lnTo>
                  <a:lnTo>
                    <a:pt x="74329" y="0"/>
                  </a:lnTo>
                  <a:lnTo>
                    <a:pt x="84647" y="1048"/>
                  </a:lnTo>
                  <a:lnTo>
                    <a:pt x="92696" y="5256"/>
                  </a:lnTo>
                  <a:lnTo>
                    <a:pt x="104759" y="19289"/>
                  </a:lnTo>
                  <a:lnTo>
                    <a:pt x="110901" y="40345"/>
                  </a:lnTo>
                  <a:lnTo>
                    <a:pt x="112460" y="64130"/>
                  </a:lnTo>
                  <a:lnTo>
                    <a:pt x="109254" y="86400"/>
                  </a:lnTo>
                  <a:lnTo>
                    <a:pt x="97691" y="104877"/>
                  </a:lnTo>
                  <a:lnTo>
                    <a:pt x="89694" y="113079"/>
                  </a:lnTo>
                  <a:lnTo>
                    <a:pt x="90211" y="118548"/>
                  </a:lnTo>
                  <a:lnTo>
                    <a:pt x="96406" y="122193"/>
                  </a:lnTo>
                  <a:lnTo>
                    <a:pt x="115376" y="128584"/>
                  </a:lnTo>
                  <a:lnTo>
                    <a:pt x="161091" y="165117"/>
                  </a:lnTo>
                  <a:lnTo>
                    <a:pt x="196486" y="205334"/>
                  </a:lnTo>
                  <a:lnTo>
                    <a:pt x="211986" y="235407"/>
                  </a:lnTo>
                  <a:lnTo>
                    <a:pt x="212809" y="277722"/>
                  </a:lnTo>
                  <a:lnTo>
                    <a:pt x="202206" y="301043"/>
                  </a:lnTo>
                  <a:lnTo>
                    <a:pt x="185795" y="318037"/>
                  </a:lnTo>
                  <a:lnTo>
                    <a:pt x="136381" y="342513"/>
                  </a:lnTo>
                  <a:lnTo>
                    <a:pt x="93961" y="348192"/>
                  </a:lnTo>
                  <a:lnTo>
                    <a:pt x="55527" y="344285"/>
                  </a:lnTo>
                  <a:lnTo>
                    <a:pt x="21057" y="3295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729790" y="2137285"/>
              <a:ext cx="9071" cy="273742"/>
            </a:xfrm>
            <a:custGeom>
              <a:avLst/>
              <a:gdLst/>
              <a:ahLst/>
              <a:cxnLst/>
              <a:rect l="0" t="0" r="0" b="0"/>
              <a:pathLst>
                <a:path w="9071" h="273742">
                  <a:moveTo>
                    <a:pt x="9070" y="0"/>
                  </a:moveTo>
                  <a:lnTo>
                    <a:pt x="5950" y="54144"/>
                  </a:lnTo>
                  <a:lnTo>
                    <a:pt x="5" y="114680"/>
                  </a:lnTo>
                  <a:lnTo>
                    <a:pt x="0" y="174557"/>
                  </a:lnTo>
                  <a:lnTo>
                    <a:pt x="6932" y="231445"/>
                  </a:lnTo>
                  <a:lnTo>
                    <a:pt x="907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580933" y="2158342"/>
              <a:ext cx="157928" cy="129906"/>
            </a:xfrm>
            <a:custGeom>
              <a:avLst/>
              <a:gdLst/>
              <a:ahLst/>
              <a:cxnLst/>
              <a:rect l="0" t="0" r="0" b="0"/>
              <a:pathLst>
                <a:path w="157928" h="129906">
                  <a:moveTo>
                    <a:pt x="157927" y="94756"/>
                  </a:moveTo>
                  <a:lnTo>
                    <a:pt x="96817" y="112714"/>
                  </a:lnTo>
                  <a:lnTo>
                    <a:pt x="42385" y="129905"/>
                  </a:lnTo>
                  <a:lnTo>
                    <a:pt x="32935" y="129887"/>
                  </a:lnTo>
                  <a:lnTo>
                    <a:pt x="16198" y="123628"/>
                  </a:lnTo>
                  <a:lnTo>
                    <a:pt x="10798" y="116344"/>
                  </a:lnTo>
                  <a:lnTo>
                    <a:pt x="4799" y="95772"/>
                  </a:lnTo>
                  <a:lnTo>
                    <a:pt x="631" y="339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Freeform 113"/>
          <p:cNvSpPr/>
          <p:nvPr/>
        </p:nvSpPr>
        <p:spPr>
          <a:xfrm>
            <a:off x="8801823" y="2010943"/>
            <a:ext cx="218411" cy="589596"/>
          </a:xfrm>
          <a:custGeom>
            <a:avLst/>
            <a:gdLst/>
            <a:ahLst/>
            <a:cxnLst/>
            <a:rect l="0" t="0" r="0" b="0"/>
            <a:pathLst>
              <a:path w="218411" h="589596">
                <a:moveTo>
                  <a:pt x="0" y="0"/>
                </a:moveTo>
                <a:lnTo>
                  <a:pt x="53875" y="29850"/>
                </a:lnTo>
                <a:lnTo>
                  <a:pt x="115922" y="84999"/>
                </a:lnTo>
                <a:lnTo>
                  <a:pt x="170589" y="146297"/>
                </a:lnTo>
                <a:lnTo>
                  <a:pt x="196650" y="181193"/>
                </a:lnTo>
                <a:lnTo>
                  <a:pt x="213410" y="227123"/>
                </a:lnTo>
                <a:lnTo>
                  <a:pt x="218410" y="288492"/>
                </a:lnTo>
                <a:lnTo>
                  <a:pt x="212466" y="350007"/>
                </a:lnTo>
                <a:lnTo>
                  <a:pt x="210945" y="412548"/>
                </a:lnTo>
                <a:lnTo>
                  <a:pt x="199167" y="472651"/>
                </a:lnTo>
                <a:lnTo>
                  <a:pt x="180242" y="515673"/>
                </a:lnTo>
                <a:lnTo>
                  <a:pt x="140183" y="564393"/>
                </a:lnTo>
                <a:lnTo>
                  <a:pt x="105286" y="58959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 114"/>
          <p:cNvSpPr/>
          <p:nvPr/>
        </p:nvSpPr>
        <p:spPr>
          <a:xfrm>
            <a:off x="7981013" y="1958300"/>
            <a:ext cx="241745" cy="789638"/>
          </a:xfrm>
          <a:custGeom>
            <a:avLst/>
            <a:gdLst/>
            <a:ahLst/>
            <a:cxnLst/>
            <a:rect l="0" t="0" r="0" b="0"/>
            <a:pathLst>
              <a:path w="241745" h="789638">
                <a:moveTo>
                  <a:pt x="241744" y="0"/>
                </a:moveTo>
                <a:lnTo>
                  <a:pt x="182150" y="49498"/>
                </a:lnTo>
                <a:lnTo>
                  <a:pt x="132952" y="109010"/>
                </a:lnTo>
                <a:lnTo>
                  <a:pt x="86936" y="170870"/>
                </a:lnTo>
                <a:lnTo>
                  <a:pt x="59914" y="231839"/>
                </a:lnTo>
                <a:lnTo>
                  <a:pt x="35695" y="285467"/>
                </a:lnTo>
                <a:lnTo>
                  <a:pt x="17268" y="345981"/>
                </a:lnTo>
                <a:lnTo>
                  <a:pt x="4293" y="398841"/>
                </a:lnTo>
                <a:lnTo>
                  <a:pt x="981" y="447418"/>
                </a:lnTo>
                <a:lnTo>
                  <a:pt x="0" y="497686"/>
                </a:lnTo>
                <a:lnTo>
                  <a:pt x="2788" y="554067"/>
                </a:lnTo>
                <a:lnTo>
                  <a:pt x="14257" y="610524"/>
                </a:lnTo>
                <a:lnTo>
                  <a:pt x="27788" y="668426"/>
                </a:lnTo>
                <a:lnTo>
                  <a:pt x="45228" y="725756"/>
                </a:lnTo>
                <a:lnTo>
                  <a:pt x="71093" y="767563"/>
                </a:lnTo>
                <a:lnTo>
                  <a:pt x="83816" y="78963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130"/>
          <p:cNvGrpSpPr/>
          <p:nvPr/>
        </p:nvGrpSpPr>
        <p:grpSpPr>
          <a:xfrm>
            <a:off x="6643482" y="2663709"/>
            <a:ext cx="2990094" cy="582157"/>
            <a:chOff x="6643482" y="2663709"/>
            <a:chExt cx="2990094" cy="582157"/>
          </a:xfrm>
        </p:grpSpPr>
        <p:sp>
          <p:nvSpPr>
            <p:cNvPr id="116" name="Freeform 115"/>
            <p:cNvSpPr/>
            <p:nvPr/>
          </p:nvSpPr>
          <p:spPr>
            <a:xfrm>
              <a:off x="6643482" y="2884808"/>
              <a:ext cx="21057" cy="315856"/>
            </a:xfrm>
            <a:custGeom>
              <a:avLst/>
              <a:gdLst/>
              <a:ahLst/>
              <a:cxnLst/>
              <a:rect l="0" t="0" r="0" b="0"/>
              <a:pathLst>
                <a:path w="21057" h="315856">
                  <a:moveTo>
                    <a:pt x="21056" y="0"/>
                  </a:moveTo>
                  <a:lnTo>
                    <a:pt x="4268" y="63450"/>
                  </a:lnTo>
                  <a:lnTo>
                    <a:pt x="2434" y="112127"/>
                  </a:lnTo>
                  <a:lnTo>
                    <a:pt x="6440" y="166974"/>
                  </a:lnTo>
                  <a:lnTo>
                    <a:pt x="1619" y="221845"/>
                  </a:lnTo>
                  <a:lnTo>
                    <a:pt x="320" y="27739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790880" y="2950566"/>
              <a:ext cx="242157" cy="295300"/>
            </a:xfrm>
            <a:custGeom>
              <a:avLst/>
              <a:gdLst/>
              <a:ahLst/>
              <a:cxnLst/>
              <a:rect l="0" t="0" r="0" b="0"/>
              <a:pathLst>
                <a:path w="242157" h="295300">
                  <a:moveTo>
                    <a:pt x="0" y="50055"/>
                  </a:moveTo>
                  <a:lnTo>
                    <a:pt x="34898" y="20747"/>
                  </a:lnTo>
                  <a:lnTo>
                    <a:pt x="64153" y="6146"/>
                  </a:lnTo>
                  <a:lnTo>
                    <a:pt x="100637" y="0"/>
                  </a:lnTo>
                  <a:lnTo>
                    <a:pt x="135494" y="3769"/>
                  </a:lnTo>
                  <a:lnTo>
                    <a:pt x="154196" y="12326"/>
                  </a:lnTo>
                  <a:lnTo>
                    <a:pt x="162459" y="17884"/>
                  </a:lnTo>
                  <a:lnTo>
                    <a:pt x="174759" y="33417"/>
                  </a:lnTo>
                  <a:lnTo>
                    <a:pt x="202042" y="84562"/>
                  </a:lnTo>
                  <a:lnTo>
                    <a:pt x="212006" y="140536"/>
                  </a:lnTo>
                  <a:lnTo>
                    <a:pt x="215888" y="163968"/>
                  </a:lnTo>
                  <a:lnTo>
                    <a:pt x="205913" y="218261"/>
                  </a:lnTo>
                  <a:lnTo>
                    <a:pt x="196192" y="250023"/>
                  </a:lnTo>
                  <a:lnTo>
                    <a:pt x="180003" y="268001"/>
                  </a:lnTo>
                  <a:lnTo>
                    <a:pt x="137073" y="293018"/>
                  </a:lnTo>
                  <a:lnTo>
                    <a:pt x="112783" y="295299"/>
                  </a:lnTo>
                  <a:lnTo>
                    <a:pt x="88731" y="291244"/>
                  </a:lnTo>
                  <a:lnTo>
                    <a:pt x="62036" y="275807"/>
                  </a:lnTo>
                  <a:lnTo>
                    <a:pt x="46680" y="263083"/>
                  </a:lnTo>
                  <a:lnTo>
                    <a:pt x="42818" y="255245"/>
                  </a:lnTo>
                  <a:lnTo>
                    <a:pt x="41647" y="237177"/>
                  </a:lnTo>
                  <a:lnTo>
                    <a:pt x="48146" y="220568"/>
                  </a:lnTo>
                  <a:lnTo>
                    <a:pt x="53154" y="212863"/>
                  </a:lnTo>
                  <a:lnTo>
                    <a:pt x="68078" y="201183"/>
                  </a:lnTo>
                  <a:lnTo>
                    <a:pt x="76971" y="196431"/>
                  </a:lnTo>
                  <a:lnTo>
                    <a:pt x="117433" y="189742"/>
                  </a:lnTo>
                  <a:lnTo>
                    <a:pt x="180931" y="195630"/>
                  </a:lnTo>
                  <a:lnTo>
                    <a:pt x="242156" y="1974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320233" y="2926922"/>
              <a:ext cx="28659" cy="273742"/>
            </a:xfrm>
            <a:custGeom>
              <a:avLst/>
              <a:gdLst/>
              <a:ahLst/>
              <a:cxnLst/>
              <a:rect l="0" t="0" r="0" b="0"/>
              <a:pathLst>
                <a:path w="28659" h="273742">
                  <a:moveTo>
                    <a:pt x="18129" y="0"/>
                  </a:moveTo>
                  <a:lnTo>
                    <a:pt x="6951" y="16768"/>
                  </a:lnTo>
                  <a:lnTo>
                    <a:pt x="0" y="55141"/>
                  </a:lnTo>
                  <a:lnTo>
                    <a:pt x="4886" y="112104"/>
                  </a:lnTo>
                  <a:lnTo>
                    <a:pt x="10184" y="168416"/>
                  </a:lnTo>
                  <a:lnTo>
                    <a:pt x="16560" y="224600"/>
                  </a:lnTo>
                  <a:lnTo>
                    <a:pt x="2865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106735" y="2874279"/>
              <a:ext cx="252685" cy="178986"/>
            </a:xfrm>
            <a:custGeom>
              <a:avLst/>
              <a:gdLst/>
              <a:ahLst/>
              <a:cxnLst/>
              <a:rect l="0" t="0" r="0" b="0"/>
              <a:pathLst>
                <a:path w="252685" h="178986">
                  <a:moveTo>
                    <a:pt x="252684" y="178985"/>
                  </a:moveTo>
                  <a:lnTo>
                    <a:pt x="235916" y="173396"/>
                  </a:lnTo>
                  <a:lnTo>
                    <a:pt x="218326" y="173771"/>
                  </a:lnTo>
                  <a:lnTo>
                    <a:pt x="159686" y="178298"/>
                  </a:lnTo>
                  <a:lnTo>
                    <a:pt x="104939" y="178849"/>
                  </a:lnTo>
                  <a:lnTo>
                    <a:pt x="79396" y="176585"/>
                  </a:lnTo>
                  <a:lnTo>
                    <a:pt x="60243" y="167780"/>
                  </a:lnTo>
                  <a:lnTo>
                    <a:pt x="36308" y="144079"/>
                  </a:lnTo>
                  <a:lnTo>
                    <a:pt x="19987" y="109241"/>
                  </a:lnTo>
                  <a:lnTo>
                    <a:pt x="5161" y="494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548933" y="3021678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82191" y="2340"/>
                  </a:lnTo>
                  <a:lnTo>
                    <a:pt x="22406" y="2372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818005" y="2863751"/>
              <a:ext cx="208957" cy="332098"/>
            </a:xfrm>
            <a:custGeom>
              <a:avLst/>
              <a:gdLst/>
              <a:ahLst/>
              <a:cxnLst/>
              <a:rect l="0" t="0" r="0" b="0"/>
              <a:pathLst>
                <a:path w="208957" h="332098">
                  <a:moveTo>
                    <a:pt x="99425" y="0"/>
                  </a:moveTo>
                  <a:lnTo>
                    <a:pt x="82657" y="5589"/>
                  </a:lnTo>
                  <a:lnTo>
                    <a:pt x="68186" y="17692"/>
                  </a:lnTo>
                  <a:lnTo>
                    <a:pt x="50005" y="44236"/>
                  </a:lnTo>
                  <a:lnTo>
                    <a:pt x="29659" y="96206"/>
                  </a:lnTo>
                  <a:lnTo>
                    <a:pt x="11743" y="156501"/>
                  </a:lnTo>
                  <a:lnTo>
                    <a:pt x="0" y="200929"/>
                  </a:lnTo>
                  <a:lnTo>
                    <a:pt x="9411" y="261712"/>
                  </a:lnTo>
                  <a:lnTo>
                    <a:pt x="24661" y="294353"/>
                  </a:lnTo>
                  <a:lnTo>
                    <a:pt x="43580" y="312538"/>
                  </a:lnTo>
                  <a:lnTo>
                    <a:pt x="67586" y="326079"/>
                  </a:lnTo>
                  <a:lnTo>
                    <a:pt x="93853" y="332097"/>
                  </a:lnTo>
                  <a:lnTo>
                    <a:pt x="129360" y="329896"/>
                  </a:lnTo>
                  <a:lnTo>
                    <a:pt x="172798" y="310266"/>
                  </a:lnTo>
                  <a:lnTo>
                    <a:pt x="194036" y="297383"/>
                  </a:lnTo>
                  <a:lnTo>
                    <a:pt x="201103" y="288333"/>
                  </a:lnTo>
                  <a:lnTo>
                    <a:pt x="208956" y="265798"/>
                  </a:lnTo>
                  <a:lnTo>
                    <a:pt x="207788" y="232393"/>
                  </a:lnTo>
                  <a:lnTo>
                    <a:pt x="196719" y="214030"/>
                  </a:lnTo>
                  <a:lnTo>
                    <a:pt x="188854" y="205858"/>
                  </a:lnTo>
                  <a:lnTo>
                    <a:pt x="178931" y="201579"/>
                  </a:lnTo>
                  <a:lnTo>
                    <a:pt x="155428" y="199945"/>
                  </a:lnTo>
                  <a:lnTo>
                    <a:pt x="99868" y="211482"/>
                  </a:lnTo>
                  <a:lnTo>
                    <a:pt x="6784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201700" y="2947979"/>
              <a:ext cx="136871" cy="115814"/>
            </a:xfrm>
            <a:custGeom>
              <a:avLst/>
              <a:gdLst/>
              <a:ahLst/>
              <a:cxnLst/>
              <a:rect l="0" t="0" r="0" b="0"/>
              <a:pathLst>
                <a:path w="136871" h="115814">
                  <a:moveTo>
                    <a:pt x="136870" y="0"/>
                  </a:moveTo>
                  <a:lnTo>
                    <a:pt x="75997" y="42662"/>
                  </a:lnTo>
                  <a:lnTo>
                    <a:pt x="13707" y="10217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191171" y="2979564"/>
              <a:ext cx="115814" cy="52644"/>
            </a:xfrm>
            <a:custGeom>
              <a:avLst/>
              <a:gdLst/>
              <a:ahLst/>
              <a:cxnLst/>
              <a:rect l="0" t="0" r="0" b="0"/>
              <a:pathLst>
                <a:path w="115814" h="52644">
                  <a:moveTo>
                    <a:pt x="115813" y="52643"/>
                  </a:moveTo>
                  <a:lnTo>
                    <a:pt x="61939" y="335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485969" y="2863751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10528" y="0"/>
                  </a:moveTo>
                  <a:lnTo>
                    <a:pt x="3293" y="27556"/>
                  </a:lnTo>
                  <a:lnTo>
                    <a:pt x="650" y="83778"/>
                  </a:lnTo>
                  <a:lnTo>
                    <a:pt x="129" y="140291"/>
                  </a:lnTo>
                  <a:lnTo>
                    <a:pt x="6091" y="196514"/>
                  </a:lnTo>
                  <a:lnTo>
                    <a:pt x="1550" y="243322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599519" y="2853222"/>
              <a:ext cx="191938" cy="248665"/>
            </a:xfrm>
            <a:custGeom>
              <a:avLst/>
              <a:gdLst/>
              <a:ahLst/>
              <a:cxnLst/>
              <a:rect l="0" t="0" r="0" b="0"/>
              <a:pathLst>
                <a:path w="191938" h="248665">
                  <a:moveTo>
                    <a:pt x="118077" y="0"/>
                  </a:moveTo>
                  <a:lnTo>
                    <a:pt x="59460" y="0"/>
                  </a:lnTo>
                  <a:lnTo>
                    <a:pt x="24670" y="5590"/>
                  </a:lnTo>
                  <a:lnTo>
                    <a:pt x="16031" y="11915"/>
                  </a:lnTo>
                  <a:lnTo>
                    <a:pt x="3313" y="31422"/>
                  </a:lnTo>
                  <a:lnTo>
                    <a:pt x="0" y="55690"/>
                  </a:lnTo>
                  <a:lnTo>
                    <a:pt x="754" y="68712"/>
                  </a:lnTo>
                  <a:lnTo>
                    <a:pt x="7106" y="77394"/>
                  </a:lnTo>
                  <a:lnTo>
                    <a:pt x="64224" y="98060"/>
                  </a:lnTo>
                  <a:lnTo>
                    <a:pt x="117917" y="127240"/>
                  </a:lnTo>
                  <a:lnTo>
                    <a:pt x="178114" y="160202"/>
                  </a:lnTo>
                  <a:lnTo>
                    <a:pt x="186178" y="166463"/>
                  </a:lnTo>
                  <a:lnTo>
                    <a:pt x="190384" y="174146"/>
                  </a:lnTo>
                  <a:lnTo>
                    <a:pt x="191937" y="192042"/>
                  </a:lnTo>
                  <a:lnTo>
                    <a:pt x="185609" y="208575"/>
                  </a:lnTo>
                  <a:lnTo>
                    <a:pt x="162481" y="238252"/>
                  </a:lnTo>
                  <a:lnTo>
                    <a:pt x="142882" y="246270"/>
                  </a:lnTo>
                  <a:lnTo>
                    <a:pt x="119742" y="248664"/>
                  </a:lnTo>
                  <a:lnTo>
                    <a:pt x="75963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938694" y="2842694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74779" y="5589"/>
                  </a:lnTo>
                  <a:lnTo>
                    <a:pt x="24319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959751" y="2942390"/>
              <a:ext cx="136872" cy="5590"/>
            </a:xfrm>
            <a:custGeom>
              <a:avLst/>
              <a:gdLst/>
              <a:ahLst/>
              <a:cxnLst/>
              <a:rect l="0" t="0" r="0" b="0"/>
              <a:pathLst>
                <a:path w="136872" h="5590">
                  <a:moveTo>
                    <a:pt x="136871" y="5589"/>
                  </a:moveTo>
                  <a:lnTo>
                    <a:pt x="120103" y="0"/>
                  </a:lnTo>
                  <a:lnTo>
                    <a:pt x="67355" y="3272"/>
                  </a:lnTo>
                  <a:lnTo>
                    <a:pt x="20020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159792" y="2676954"/>
              <a:ext cx="195650" cy="386839"/>
            </a:xfrm>
            <a:custGeom>
              <a:avLst/>
              <a:gdLst/>
              <a:ahLst/>
              <a:cxnLst/>
              <a:rect l="0" t="0" r="0" b="0"/>
              <a:pathLst>
                <a:path w="195650" h="386839">
                  <a:moveTo>
                    <a:pt x="21058" y="60455"/>
                  </a:moveTo>
                  <a:lnTo>
                    <a:pt x="26647" y="43687"/>
                  </a:lnTo>
                  <a:lnTo>
                    <a:pt x="38750" y="29216"/>
                  </a:lnTo>
                  <a:lnTo>
                    <a:pt x="65294" y="11035"/>
                  </a:lnTo>
                  <a:lnTo>
                    <a:pt x="86342" y="3395"/>
                  </a:lnTo>
                  <a:lnTo>
                    <a:pt x="111294" y="0"/>
                  </a:lnTo>
                  <a:lnTo>
                    <a:pt x="134862" y="4730"/>
                  </a:lnTo>
                  <a:lnTo>
                    <a:pt x="164742" y="20547"/>
                  </a:lnTo>
                  <a:lnTo>
                    <a:pt x="172999" y="26831"/>
                  </a:lnTo>
                  <a:lnTo>
                    <a:pt x="182174" y="46291"/>
                  </a:lnTo>
                  <a:lnTo>
                    <a:pt x="185082" y="69368"/>
                  </a:lnTo>
                  <a:lnTo>
                    <a:pt x="182474" y="91322"/>
                  </a:lnTo>
                  <a:lnTo>
                    <a:pt x="174297" y="109659"/>
                  </a:lnTo>
                  <a:lnTo>
                    <a:pt x="142103" y="154975"/>
                  </a:lnTo>
                  <a:lnTo>
                    <a:pt x="123988" y="171094"/>
                  </a:lnTo>
                  <a:lnTo>
                    <a:pt x="101120" y="179818"/>
                  </a:lnTo>
                  <a:lnTo>
                    <a:pt x="84717" y="183695"/>
                  </a:lnTo>
                  <a:lnTo>
                    <a:pt x="86893" y="184729"/>
                  </a:lnTo>
                  <a:lnTo>
                    <a:pt x="124009" y="191978"/>
                  </a:lnTo>
                  <a:lnTo>
                    <a:pt x="166826" y="213080"/>
                  </a:lnTo>
                  <a:lnTo>
                    <a:pt x="183720" y="226164"/>
                  </a:lnTo>
                  <a:lnTo>
                    <a:pt x="192788" y="246018"/>
                  </a:lnTo>
                  <a:lnTo>
                    <a:pt x="195649" y="269269"/>
                  </a:lnTo>
                  <a:lnTo>
                    <a:pt x="193020" y="291302"/>
                  </a:lnTo>
                  <a:lnTo>
                    <a:pt x="181713" y="309673"/>
                  </a:lnTo>
                  <a:lnTo>
                    <a:pt x="145859" y="340530"/>
                  </a:lnTo>
                  <a:lnTo>
                    <a:pt x="83101" y="373100"/>
                  </a:lnTo>
                  <a:lnTo>
                    <a:pt x="41781" y="382768"/>
                  </a:lnTo>
                  <a:lnTo>
                    <a:pt x="0" y="3868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616981" y="2663709"/>
              <a:ext cx="15809" cy="294799"/>
            </a:xfrm>
            <a:custGeom>
              <a:avLst/>
              <a:gdLst/>
              <a:ahLst/>
              <a:cxnLst/>
              <a:rect l="0" t="0" r="0" b="0"/>
              <a:pathLst>
                <a:path w="15809" h="294799">
                  <a:moveTo>
                    <a:pt x="6065" y="0"/>
                  </a:moveTo>
                  <a:lnTo>
                    <a:pt x="0" y="40858"/>
                  </a:lnTo>
                  <a:lnTo>
                    <a:pt x="7640" y="98322"/>
                  </a:lnTo>
                  <a:lnTo>
                    <a:pt x="13941" y="148456"/>
                  </a:lnTo>
                  <a:lnTo>
                    <a:pt x="15808" y="197235"/>
                  </a:lnTo>
                  <a:lnTo>
                    <a:pt x="13242" y="244444"/>
                  </a:lnTo>
                  <a:lnTo>
                    <a:pt x="606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465119" y="2705823"/>
              <a:ext cx="168457" cy="122854"/>
            </a:xfrm>
            <a:custGeom>
              <a:avLst/>
              <a:gdLst/>
              <a:ahLst/>
              <a:cxnLst/>
              <a:rect l="0" t="0" r="0" b="0"/>
              <a:pathLst>
                <a:path w="168457" h="122854">
                  <a:moveTo>
                    <a:pt x="168456" y="84228"/>
                  </a:moveTo>
                  <a:lnTo>
                    <a:pt x="106198" y="103357"/>
                  </a:lnTo>
                  <a:lnTo>
                    <a:pt x="79689" y="118492"/>
                  </a:lnTo>
                  <a:lnTo>
                    <a:pt x="56085" y="122853"/>
                  </a:lnTo>
                  <a:lnTo>
                    <a:pt x="36235" y="118552"/>
                  </a:lnTo>
                  <a:lnTo>
                    <a:pt x="27666" y="114130"/>
                  </a:lnTo>
                  <a:lnTo>
                    <a:pt x="15026" y="96738"/>
                  </a:lnTo>
                  <a:lnTo>
                    <a:pt x="10018" y="85549"/>
                  </a:lnTo>
                  <a:lnTo>
                    <a:pt x="7571" y="60639"/>
                  </a:lnTo>
                  <a:lnTo>
                    <a:pt x="8045" y="363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7920407" y="3411469"/>
            <a:ext cx="573207" cy="384073"/>
            <a:chOff x="7920407" y="3411469"/>
            <a:chExt cx="573207" cy="384073"/>
          </a:xfrm>
        </p:grpSpPr>
        <p:sp>
          <p:nvSpPr>
            <p:cNvPr id="132" name="Freeform 131"/>
            <p:cNvSpPr/>
            <p:nvPr/>
          </p:nvSpPr>
          <p:spPr>
            <a:xfrm>
              <a:off x="7920407" y="3411469"/>
              <a:ext cx="186537" cy="368262"/>
            </a:xfrm>
            <a:custGeom>
              <a:avLst/>
              <a:gdLst/>
              <a:ahLst/>
              <a:cxnLst/>
              <a:rect l="0" t="0" r="0" b="0"/>
              <a:pathLst>
                <a:path w="186537" h="368262">
                  <a:moveTo>
                    <a:pt x="165479" y="94520"/>
                  </a:moveTo>
                  <a:lnTo>
                    <a:pt x="159889" y="35903"/>
                  </a:lnTo>
                  <a:lnTo>
                    <a:pt x="150906" y="15436"/>
                  </a:lnTo>
                  <a:lnTo>
                    <a:pt x="145235" y="6702"/>
                  </a:lnTo>
                  <a:lnTo>
                    <a:pt x="137945" y="2050"/>
                  </a:lnTo>
                  <a:lnTo>
                    <a:pt x="120486" y="0"/>
                  </a:lnTo>
                  <a:lnTo>
                    <a:pt x="90927" y="5423"/>
                  </a:lnTo>
                  <a:lnTo>
                    <a:pt x="65531" y="20028"/>
                  </a:lnTo>
                  <a:lnTo>
                    <a:pt x="28848" y="55884"/>
                  </a:lnTo>
                  <a:lnTo>
                    <a:pt x="15847" y="76179"/>
                  </a:lnTo>
                  <a:lnTo>
                    <a:pt x="3120" y="113912"/>
                  </a:lnTo>
                  <a:lnTo>
                    <a:pt x="0" y="153558"/>
                  </a:lnTo>
                  <a:lnTo>
                    <a:pt x="3415" y="176911"/>
                  </a:lnTo>
                  <a:lnTo>
                    <a:pt x="15072" y="195869"/>
                  </a:lnTo>
                  <a:lnTo>
                    <a:pt x="23094" y="204200"/>
                  </a:lnTo>
                  <a:lnTo>
                    <a:pt x="44485" y="213457"/>
                  </a:lnTo>
                  <a:lnTo>
                    <a:pt x="56740" y="215925"/>
                  </a:lnTo>
                  <a:lnTo>
                    <a:pt x="67250" y="215231"/>
                  </a:lnTo>
                  <a:lnTo>
                    <a:pt x="85167" y="208221"/>
                  </a:lnTo>
                  <a:lnTo>
                    <a:pt x="108408" y="191120"/>
                  </a:lnTo>
                  <a:lnTo>
                    <a:pt x="142295" y="135872"/>
                  </a:lnTo>
                  <a:lnTo>
                    <a:pt x="152450" y="95323"/>
                  </a:lnTo>
                  <a:lnTo>
                    <a:pt x="153283" y="97395"/>
                  </a:lnTo>
                  <a:lnTo>
                    <a:pt x="155900" y="154040"/>
                  </a:lnTo>
                  <a:lnTo>
                    <a:pt x="163240" y="210306"/>
                  </a:lnTo>
                  <a:lnTo>
                    <a:pt x="170627" y="266480"/>
                  </a:lnTo>
                  <a:lnTo>
                    <a:pt x="183632" y="328342"/>
                  </a:lnTo>
                  <a:lnTo>
                    <a:pt x="186536" y="3682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255105" y="3474404"/>
              <a:ext cx="238509" cy="321138"/>
            </a:xfrm>
            <a:custGeom>
              <a:avLst/>
              <a:gdLst/>
              <a:ahLst/>
              <a:cxnLst/>
              <a:rect l="0" t="0" r="0" b="0"/>
              <a:pathLst>
                <a:path w="238509" h="321138">
                  <a:moveTo>
                    <a:pt x="72937" y="21057"/>
                  </a:moveTo>
                  <a:lnTo>
                    <a:pt x="56169" y="26646"/>
                  </a:lnTo>
                  <a:lnTo>
                    <a:pt x="44817" y="38749"/>
                  </a:lnTo>
                  <a:lnTo>
                    <a:pt x="12265" y="98505"/>
                  </a:lnTo>
                  <a:lnTo>
                    <a:pt x="3097" y="137981"/>
                  </a:lnTo>
                  <a:lnTo>
                    <a:pt x="0" y="193241"/>
                  </a:lnTo>
                  <a:lnTo>
                    <a:pt x="1728" y="254114"/>
                  </a:lnTo>
                  <a:lnTo>
                    <a:pt x="10483" y="275156"/>
                  </a:lnTo>
                  <a:lnTo>
                    <a:pt x="34154" y="305746"/>
                  </a:lnTo>
                  <a:lnTo>
                    <a:pt x="56479" y="317211"/>
                  </a:lnTo>
                  <a:lnTo>
                    <a:pt x="80830" y="321137"/>
                  </a:lnTo>
                  <a:lnTo>
                    <a:pt x="103351" y="318982"/>
                  </a:lnTo>
                  <a:lnTo>
                    <a:pt x="135760" y="305603"/>
                  </a:lnTo>
                  <a:lnTo>
                    <a:pt x="184594" y="266438"/>
                  </a:lnTo>
                  <a:lnTo>
                    <a:pt x="218232" y="204340"/>
                  </a:lnTo>
                  <a:lnTo>
                    <a:pt x="235604" y="156437"/>
                  </a:lnTo>
                  <a:lnTo>
                    <a:pt x="238508" y="112122"/>
                  </a:lnTo>
                  <a:lnTo>
                    <a:pt x="226512" y="53543"/>
                  </a:lnTo>
                  <a:lnTo>
                    <a:pt x="213722" y="35105"/>
                  </a:lnTo>
                  <a:lnTo>
                    <a:pt x="1676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6948808" y="3514774"/>
            <a:ext cx="831752" cy="391299"/>
            <a:chOff x="6948808" y="3514774"/>
            <a:chExt cx="831752" cy="391299"/>
          </a:xfrm>
        </p:grpSpPr>
        <p:sp>
          <p:nvSpPr>
            <p:cNvPr id="135" name="Freeform 134"/>
            <p:cNvSpPr/>
            <p:nvPr/>
          </p:nvSpPr>
          <p:spPr>
            <a:xfrm>
              <a:off x="6948808" y="3642860"/>
              <a:ext cx="7237" cy="263213"/>
            </a:xfrm>
            <a:custGeom>
              <a:avLst/>
              <a:gdLst/>
              <a:ahLst/>
              <a:cxnLst/>
              <a:rect l="0" t="0" r="0" b="0"/>
              <a:pathLst>
                <a:path w="7237" h="263213">
                  <a:moveTo>
                    <a:pt x="0" y="0"/>
                  </a:moveTo>
                  <a:lnTo>
                    <a:pt x="0" y="54144"/>
                  </a:lnTo>
                  <a:lnTo>
                    <a:pt x="7236" y="115794"/>
                  </a:lnTo>
                  <a:lnTo>
                    <a:pt x="6758" y="166026"/>
                  </a:lnTo>
                  <a:lnTo>
                    <a:pt x="890" y="22684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037975" y="3514774"/>
              <a:ext cx="258275" cy="355137"/>
            </a:xfrm>
            <a:custGeom>
              <a:avLst/>
              <a:gdLst/>
              <a:ahLst/>
              <a:cxnLst/>
              <a:rect l="0" t="0" r="0" b="0"/>
              <a:pathLst>
                <a:path w="258275" h="355137">
                  <a:moveTo>
                    <a:pt x="5590" y="117557"/>
                  </a:moveTo>
                  <a:lnTo>
                    <a:pt x="0" y="100790"/>
                  </a:lnTo>
                  <a:lnTo>
                    <a:pt x="376" y="83199"/>
                  </a:lnTo>
                  <a:lnTo>
                    <a:pt x="10149" y="43310"/>
                  </a:lnTo>
                  <a:lnTo>
                    <a:pt x="22824" y="25677"/>
                  </a:lnTo>
                  <a:lnTo>
                    <a:pt x="40155" y="11211"/>
                  </a:lnTo>
                  <a:lnTo>
                    <a:pt x="59556" y="882"/>
                  </a:lnTo>
                  <a:lnTo>
                    <a:pt x="69643" y="0"/>
                  </a:lnTo>
                  <a:lnTo>
                    <a:pt x="90210" y="5258"/>
                  </a:lnTo>
                  <a:lnTo>
                    <a:pt x="107929" y="18513"/>
                  </a:lnTo>
                  <a:lnTo>
                    <a:pt x="145581" y="66906"/>
                  </a:lnTo>
                  <a:lnTo>
                    <a:pt x="170849" y="121763"/>
                  </a:lnTo>
                  <a:lnTo>
                    <a:pt x="180508" y="171446"/>
                  </a:lnTo>
                  <a:lnTo>
                    <a:pt x="183369" y="223212"/>
                  </a:lnTo>
                  <a:lnTo>
                    <a:pt x="181097" y="272475"/>
                  </a:lnTo>
                  <a:lnTo>
                    <a:pt x="174840" y="299883"/>
                  </a:lnTo>
                  <a:lnTo>
                    <a:pt x="164260" y="319864"/>
                  </a:lnTo>
                  <a:lnTo>
                    <a:pt x="139561" y="344266"/>
                  </a:lnTo>
                  <a:lnTo>
                    <a:pt x="116996" y="352848"/>
                  </a:lnTo>
                  <a:lnTo>
                    <a:pt x="104427" y="355136"/>
                  </a:lnTo>
                  <a:lnTo>
                    <a:pt x="81103" y="351440"/>
                  </a:lnTo>
                  <a:lnTo>
                    <a:pt x="69970" y="347178"/>
                  </a:lnTo>
                  <a:lnTo>
                    <a:pt x="54481" y="333085"/>
                  </a:lnTo>
                  <a:lnTo>
                    <a:pt x="48712" y="324413"/>
                  </a:lnTo>
                  <a:lnTo>
                    <a:pt x="47206" y="315123"/>
                  </a:lnTo>
                  <a:lnTo>
                    <a:pt x="51772" y="295441"/>
                  </a:lnTo>
                  <a:lnTo>
                    <a:pt x="67496" y="270219"/>
                  </a:lnTo>
                  <a:lnTo>
                    <a:pt x="83406" y="258327"/>
                  </a:lnTo>
                  <a:lnTo>
                    <a:pt x="103345" y="250311"/>
                  </a:lnTo>
                  <a:lnTo>
                    <a:pt x="127806" y="246749"/>
                  </a:lnTo>
                  <a:lnTo>
                    <a:pt x="180466" y="260103"/>
                  </a:lnTo>
                  <a:lnTo>
                    <a:pt x="213773" y="272747"/>
                  </a:lnTo>
                  <a:lnTo>
                    <a:pt x="258274" y="3070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475400" y="3537575"/>
              <a:ext cx="20891" cy="294799"/>
            </a:xfrm>
            <a:custGeom>
              <a:avLst/>
              <a:gdLst/>
              <a:ahLst/>
              <a:cxnLst/>
              <a:rect l="0" t="0" r="0" b="0"/>
              <a:pathLst>
                <a:path w="20891" h="294799">
                  <a:moveTo>
                    <a:pt x="20890" y="0"/>
                  </a:moveTo>
                  <a:lnTo>
                    <a:pt x="4102" y="56214"/>
                  </a:lnTo>
                  <a:lnTo>
                    <a:pt x="677" y="114786"/>
                  </a:lnTo>
                  <a:lnTo>
                    <a:pt x="0" y="177352"/>
                  </a:lnTo>
                  <a:lnTo>
                    <a:pt x="5472" y="228673"/>
                  </a:lnTo>
                  <a:lnTo>
                    <a:pt x="8188" y="257220"/>
                  </a:lnTo>
                  <a:lnTo>
                    <a:pt x="10361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338362" y="3516518"/>
              <a:ext cx="178986" cy="162049"/>
            </a:xfrm>
            <a:custGeom>
              <a:avLst/>
              <a:gdLst/>
              <a:ahLst/>
              <a:cxnLst/>
              <a:rect l="0" t="0" r="0" b="0"/>
              <a:pathLst>
                <a:path w="178986" h="162049">
                  <a:moveTo>
                    <a:pt x="178985" y="115813"/>
                  </a:moveTo>
                  <a:lnTo>
                    <a:pt x="125110" y="141007"/>
                  </a:lnTo>
                  <a:lnTo>
                    <a:pt x="73538" y="161057"/>
                  </a:lnTo>
                  <a:lnTo>
                    <a:pt x="52570" y="162048"/>
                  </a:lnTo>
                  <a:lnTo>
                    <a:pt x="42066" y="160674"/>
                  </a:lnTo>
                  <a:lnTo>
                    <a:pt x="33894" y="156249"/>
                  </a:lnTo>
                  <a:lnTo>
                    <a:pt x="21693" y="141974"/>
                  </a:lnTo>
                  <a:lnTo>
                    <a:pt x="15491" y="120811"/>
                  </a:lnTo>
                  <a:lnTo>
                    <a:pt x="11509" y="63508"/>
                  </a:lnTo>
                  <a:lnTo>
                    <a:pt x="2325" y="107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643689" y="3626265"/>
              <a:ext cx="136871" cy="27124"/>
            </a:xfrm>
            <a:custGeom>
              <a:avLst/>
              <a:gdLst/>
              <a:ahLst/>
              <a:cxnLst/>
              <a:rect l="0" t="0" r="0" b="0"/>
              <a:pathLst>
                <a:path w="136871" h="27124">
                  <a:moveTo>
                    <a:pt x="136870" y="6066"/>
                  </a:moveTo>
                  <a:lnTo>
                    <a:pt x="103248" y="0"/>
                  </a:lnTo>
                  <a:lnTo>
                    <a:pt x="43463" y="10625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8833409" y="3253305"/>
            <a:ext cx="915980" cy="391106"/>
            <a:chOff x="8833409" y="3253305"/>
            <a:chExt cx="915980" cy="391106"/>
          </a:xfrm>
        </p:grpSpPr>
        <p:sp>
          <p:nvSpPr>
            <p:cNvPr id="141" name="Freeform 140"/>
            <p:cNvSpPr/>
            <p:nvPr/>
          </p:nvSpPr>
          <p:spPr>
            <a:xfrm>
              <a:off x="8833409" y="3442818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55891" y="4463"/>
                  </a:lnTo>
                  <a:lnTo>
                    <a:pt x="101070" y="8984"/>
                  </a:lnTo>
                  <a:lnTo>
                    <a:pt x="45441" y="46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854466" y="3548103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177482" y="7409"/>
                  </a:lnTo>
                  <a:lnTo>
                    <a:pt x="116946" y="1464"/>
                  </a:lnTo>
                  <a:lnTo>
                    <a:pt x="65976" y="434"/>
                  </a:lnTo>
                  <a:lnTo>
                    <a:pt x="37512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159792" y="3331283"/>
              <a:ext cx="245270" cy="313128"/>
            </a:xfrm>
            <a:custGeom>
              <a:avLst/>
              <a:gdLst/>
              <a:ahLst/>
              <a:cxnLst/>
              <a:rect l="0" t="0" r="0" b="0"/>
              <a:pathLst>
                <a:path w="245270" h="313128">
                  <a:moveTo>
                    <a:pt x="0" y="58893"/>
                  </a:moveTo>
                  <a:lnTo>
                    <a:pt x="5590" y="36536"/>
                  </a:lnTo>
                  <a:lnTo>
                    <a:pt x="17692" y="19321"/>
                  </a:lnTo>
                  <a:lnTo>
                    <a:pt x="25833" y="11455"/>
                  </a:lnTo>
                  <a:lnTo>
                    <a:pt x="47357" y="2714"/>
                  </a:lnTo>
                  <a:lnTo>
                    <a:pt x="73690" y="0"/>
                  </a:lnTo>
                  <a:lnTo>
                    <a:pt x="119061" y="6218"/>
                  </a:lnTo>
                  <a:lnTo>
                    <a:pt x="144164" y="16375"/>
                  </a:lnTo>
                  <a:lnTo>
                    <a:pt x="160779" y="31807"/>
                  </a:lnTo>
                  <a:lnTo>
                    <a:pt x="166848" y="40836"/>
                  </a:lnTo>
                  <a:lnTo>
                    <a:pt x="175389" y="75899"/>
                  </a:lnTo>
                  <a:lnTo>
                    <a:pt x="172330" y="110335"/>
                  </a:lnTo>
                  <a:lnTo>
                    <a:pt x="163939" y="128939"/>
                  </a:lnTo>
                  <a:lnTo>
                    <a:pt x="158426" y="137176"/>
                  </a:lnTo>
                  <a:lnTo>
                    <a:pt x="142942" y="149447"/>
                  </a:lnTo>
                  <a:lnTo>
                    <a:pt x="133899" y="154358"/>
                  </a:lnTo>
                  <a:lnTo>
                    <a:pt x="129041" y="154122"/>
                  </a:lnTo>
                  <a:lnTo>
                    <a:pt x="126972" y="150455"/>
                  </a:lnTo>
                  <a:lnTo>
                    <a:pt x="126762" y="144500"/>
                  </a:lnTo>
                  <a:lnTo>
                    <a:pt x="130132" y="141701"/>
                  </a:lnTo>
                  <a:lnTo>
                    <a:pt x="143234" y="141710"/>
                  </a:lnTo>
                  <a:lnTo>
                    <a:pt x="200600" y="157651"/>
                  </a:lnTo>
                  <a:lnTo>
                    <a:pt x="218228" y="170636"/>
                  </a:lnTo>
                  <a:lnTo>
                    <a:pt x="232692" y="188105"/>
                  </a:lnTo>
                  <a:lnTo>
                    <a:pt x="243019" y="207568"/>
                  </a:lnTo>
                  <a:lnTo>
                    <a:pt x="245269" y="227916"/>
                  </a:lnTo>
                  <a:lnTo>
                    <a:pt x="237182" y="269575"/>
                  </a:lnTo>
                  <a:lnTo>
                    <a:pt x="231821" y="277726"/>
                  </a:lnTo>
                  <a:lnTo>
                    <a:pt x="206339" y="295958"/>
                  </a:lnTo>
                  <a:lnTo>
                    <a:pt x="182564" y="308924"/>
                  </a:lnTo>
                  <a:lnTo>
                    <a:pt x="159518" y="313127"/>
                  </a:lnTo>
                  <a:lnTo>
                    <a:pt x="115814" y="3115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691157" y="3253305"/>
              <a:ext cx="16118" cy="315856"/>
            </a:xfrm>
            <a:custGeom>
              <a:avLst/>
              <a:gdLst/>
              <a:ahLst/>
              <a:cxnLst/>
              <a:rect l="0" t="0" r="0" b="0"/>
              <a:pathLst>
                <a:path w="16118" h="315856">
                  <a:moveTo>
                    <a:pt x="5589" y="0"/>
                  </a:moveTo>
                  <a:lnTo>
                    <a:pt x="0" y="58617"/>
                  </a:lnTo>
                  <a:lnTo>
                    <a:pt x="4045" y="121453"/>
                  </a:lnTo>
                  <a:lnTo>
                    <a:pt x="5285" y="181529"/>
                  </a:lnTo>
                  <a:lnTo>
                    <a:pt x="13883" y="244224"/>
                  </a:lnTo>
                  <a:lnTo>
                    <a:pt x="15455" y="281763"/>
                  </a:lnTo>
                  <a:lnTo>
                    <a:pt x="1611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517761" y="3327005"/>
              <a:ext cx="231628" cy="129915"/>
            </a:xfrm>
            <a:custGeom>
              <a:avLst/>
              <a:gdLst/>
              <a:ahLst/>
              <a:cxnLst/>
              <a:rect l="0" t="0" r="0" b="0"/>
              <a:pathLst>
                <a:path w="231628" h="129915">
                  <a:moveTo>
                    <a:pt x="231627" y="52642"/>
                  </a:moveTo>
                  <a:lnTo>
                    <a:pt x="177753" y="87389"/>
                  </a:lnTo>
                  <a:lnTo>
                    <a:pt x="120590" y="113876"/>
                  </a:lnTo>
                  <a:lnTo>
                    <a:pt x="80054" y="128237"/>
                  </a:lnTo>
                  <a:lnTo>
                    <a:pt x="55467" y="129914"/>
                  </a:lnTo>
                  <a:lnTo>
                    <a:pt x="43997" y="128723"/>
                  </a:lnTo>
                  <a:lnTo>
                    <a:pt x="35181" y="123250"/>
                  </a:lnTo>
                  <a:lnTo>
                    <a:pt x="22265" y="104690"/>
                  </a:lnTo>
                  <a:lnTo>
                    <a:pt x="8955" y="442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8980808" y="2573343"/>
            <a:ext cx="75872" cy="218881"/>
            <a:chOff x="8980808" y="2573343"/>
            <a:chExt cx="75872" cy="218881"/>
          </a:xfrm>
        </p:grpSpPr>
        <p:sp>
          <p:nvSpPr>
            <p:cNvPr id="147" name="Freeform 146"/>
            <p:cNvSpPr/>
            <p:nvPr/>
          </p:nvSpPr>
          <p:spPr>
            <a:xfrm>
              <a:off x="8980808" y="2573343"/>
              <a:ext cx="54518" cy="111424"/>
            </a:xfrm>
            <a:custGeom>
              <a:avLst/>
              <a:gdLst/>
              <a:ahLst/>
              <a:cxnLst/>
              <a:rect l="0" t="0" r="0" b="0"/>
              <a:pathLst>
                <a:path w="54518" h="111424">
                  <a:moveTo>
                    <a:pt x="0" y="27195"/>
                  </a:moveTo>
                  <a:lnTo>
                    <a:pt x="5589" y="10428"/>
                  </a:lnTo>
                  <a:lnTo>
                    <a:pt x="11915" y="5489"/>
                  </a:lnTo>
                  <a:lnTo>
                    <a:pt x="31422" y="0"/>
                  </a:lnTo>
                  <a:lnTo>
                    <a:pt x="39666" y="2046"/>
                  </a:lnTo>
                  <a:lnTo>
                    <a:pt x="46331" y="6920"/>
                  </a:lnTo>
                  <a:lnTo>
                    <a:pt x="51945" y="13678"/>
                  </a:lnTo>
                  <a:lnTo>
                    <a:pt x="54517" y="21694"/>
                  </a:lnTo>
                  <a:lnTo>
                    <a:pt x="54256" y="39958"/>
                  </a:lnTo>
                  <a:lnTo>
                    <a:pt x="50208" y="47402"/>
                  </a:lnTo>
                  <a:lnTo>
                    <a:pt x="36353" y="58793"/>
                  </a:lnTo>
                  <a:lnTo>
                    <a:pt x="32424" y="65808"/>
                  </a:lnTo>
                  <a:lnTo>
                    <a:pt x="31586" y="1114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043979" y="2779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7727917" y="3969243"/>
            <a:ext cx="1547690" cy="509034"/>
            <a:chOff x="7727917" y="3969243"/>
            <a:chExt cx="1547690" cy="509034"/>
          </a:xfrm>
        </p:grpSpPr>
        <p:sp>
          <p:nvSpPr>
            <p:cNvPr id="150" name="Freeform 149"/>
            <p:cNvSpPr/>
            <p:nvPr/>
          </p:nvSpPr>
          <p:spPr>
            <a:xfrm>
              <a:off x="7727917" y="4096735"/>
              <a:ext cx="307574" cy="381542"/>
            </a:xfrm>
            <a:custGeom>
              <a:avLst/>
              <a:gdLst/>
              <a:ahLst/>
              <a:cxnLst/>
              <a:rect l="0" t="0" r="0" b="0"/>
              <a:pathLst>
                <a:path w="307574" h="381542">
                  <a:moveTo>
                    <a:pt x="0" y="51493"/>
                  </a:moveTo>
                  <a:lnTo>
                    <a:pt x="55045" y="16746"/>
                  </a:lnTo>
                  <a:lnTo>
                    <a:pt x="92998" y="4673"/>
                  </a:lnTo>
                  <a:lnTo>
                    <a:pt x="150864" y="0"/>
                  </a:lnTo>
                  <a:lnTo>
                    <a:pt x="207095" y="4666"/>
                  </a:lnTo>
                  <a:lnTo>
                    <a:pt x="226963" y="16643"/>
                  </a:lnTo>
                  <a:lnTo>
                    <a:pt x="242422" y="33664"/>
                  </a:lnTo>
                  <a:lnTo>
                    <a:pt x="253192" y="52927"/>
                  </a:lnTo>
                  <a:lnTo>
                    <a:pt x="254193" y="62978"/>
                  </a:lnTo>
                  <a:lnTo>
                    <a:pt x="249065" y="83504"/>
                  </a:lnTo>
                  <a:lnTo>
                    <a:pt x="233024" y="109200"/>
                  </a:lnTo>
                  <a:lnTo>
                    <a:pt x="217040" y="121204"/>
                  </a:lnTo>
                  <a:lnTo>
                    <a:pt x="207865" y="126043"/>
                  </a:lnTo>
                  <a:lnTo>
                    <a:pt x="205257" y="130439"/>
                  </a:lnTo>
                  <a:lnTo>
                    <a:pt x="207028" y="134539"/>
                  </a:lnTo>
                  <a:lnTo>
                    <a:pt x="270352" y="195544"/>
                  </a:lnTo>
                  <a:lnTo>
                    <a:pt x="297162" y="240301"/>
                  </a:lnTo>
                  <a:lnTo>
                    <a:pt x="306767" y="266819"/>
                  </a:lnTo>
                  <a:lnTo>
                    <a:pt x="307573" y="308055"/>
                  </a:lnTo>
                  <a:lnTo>
                    <a:pt x="300403" y="344320"/>
                  </a:lnTo>
                  <a:lnTo>
                    <a:pt x="295025" y="353166"/>
                  </a:lnTo>
                  <a:lnTo>
                    <a:pt x="279691" y="366114"/>
                  </a:lnTo>
                  <a:lnTo>
                    <a:pt x="251327" y="379980"/>
                  </a:lnTo>
                  <a:lnTo>
                    <a:pt x="231024" y="381541"/>
                  </a:lnTo>
                  <a:lnTo>
                    <a:pt x="172839" y="369953"/>
                  </a:lnTo>
                  <a:lnTo>
                    <a:pt x="136871" y="3568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287824" y="4106114"/>
              <a:ext cx="19161" cy="347441"/>
            </a:xfrm>
            <a:custGeom>
              <a:avLst/>
              <a:gdLst/>
              <a:ahLst/>
              <a:cxnLst/>
              <a:rect l="0" t="0" r="0" b="0"/>
              <a:pathLst>
                <a:path w="19161" h="347441">
                  <a:moveTo>
                    <a:pt x="19160" y="0"/>
                  </a:moveTo>
                  <a:lnTo>
                    <a:pt x="4506" y="58617"/>
                  </a:lnTo>
                  <a:lnTo>
                    <a:pt x="0" y="104585"/>
                  </a:lnTo>
                  <a:lnTo>
                    <a:pt x="4254" y="160839"/>
                  </a:lnTo>
                  <a:lnTo>
                    <a:pt x="7334" y="216372"/>
                  </a:lnTo>
                  <a:lnTo>
                    <a:pt x="8247" y="269870"/>
                  </a:lnTo>
                  <a:lnTo>
                    <a:pt x="16914" y="328776"/>
                  </a:lnTo>
                  <a:lnTo>
                    <a:pt x="1916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106943" y="4095585"/>
              <a:ext cx="221100" cy="172021"/>
            </a:xfrm>
            <a:custGeom>
              <a:avLst/>
              <a:gdLst/>
              <a:ahLst/>
              <a:cxnLst/>
              <a:rect l="0" t="0" r="0" b="0"/>
              <a:pathLst>
                <a:path w="221100" h="172021">
                  <a:moveTo>
                    <a:pt x="221099" y="136870"/>
                  </a:moveTo>
                  <a:lnTo>
                    <a:pt x="159988" y="154829"/>
                  </a:lnTo>
                  <a:lnTo>
                    <a:pt x="99966" y="172020"/>
                  </a:lnTo>
                  <a:lnTo>
                    <a:pt x="64714" y="171332"/>
                  </a:lnTo>
                  <a:lnTo>
                    <a:pt x="45920" y="160376"/>
                  </a:lnTo>
                  <a:lnTo>
                    <a:pt x="30937" y="143808"/>
                  </a:lnTo>
                  <a:lnTo>
                    <a:pt x="20378" y="124746"/>
                  </a:lnTo>
                  <a:lnTo>
                    <a:pt x="8706" y="65156"/>
                  </a:lnTo>
                  <a:lnTo>
                    <a:pt x="2579" y="321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496497" y="4190342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66884" y="0"/>
                  </a:lnTo>
                  <a:lnTo>
                    <a:pt x="28396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496497" y="426404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1" y="3120"/>
                  </a:lnTo>
                  <a:lnTo>
                    <a:pt x="2412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728124" y="4004957"/>
              <a:ext cx="249932" cy="316914"/>
            </a:xfrm>
            <a:custGeom>
              <a:avLst/>
              <a:gdLst/>
              <a:ahLst/>
              <a:cxnLst/>
              <a:rect l="0" t="0" r="0" b="0"/>
              <a:pathLst>
                <a:path w="249932" h="316914">
                  <a:moveTo>
                    <a:pt x="0" y="69571"/>
                  </a:moveTo>
                  <a:lnTo>
                    <a:pt x="29308" y="31198"/>
                  </a:lnTo>
                  <a:lnTo>
                    <a:pt x="55087" y="15568"/>
                  </a:lnTo>
                  <a:lnTo>
                    <a:pt x="97579" y="975"/>
                  </a:lnTo>
                  <a:lnTo>
                    <a:pt x="156752" y="0"/>
                  </a:lnTo>
                  <a:lnTo>
                    <a:pt x="171182" y="2133"/>
                  </a:lnTo>
                  <a:lnTo>
                    <a:pt x="180801" y="8235"/>
                  </a:lnTo>
                  <a:lnTo>
                    <a:pt x="187215" y="16982"/>
                  </a:lnTo>
                  <a:lnTo>
                    <a:pt x="191491" y="27492"/>
                  </a:lnTo>
                  <a:lnTo>
                    <a:pt x="192001" y="38009"/>
                  </a:lnTo>
                  <a:lnTo>
                    <a:pt x="186330" y="59053"/>
                  </a:lnTo>
                  <a:lnTo>
                    <a:pt x="172890" y="76985"/>
                  </a:lnTo>
                  <a:lnTo>
                    <a:pt x="132775" y="113615"/>
                  </a:lnTo>
                  <a:lnTo>
                    <a:pt x="111090" y="125385"/>
                  </a:lnTo>
                  <a:lnTo>
                    <a:pt x="112665" y="125498"/>
                  </a:lnTo>
                  <a:lnTo>
                    <a:pt x="117224" y="124403"/>
                  </a:lnTo>
                  <a:lnTo>
                    <a:pt x="145997" y="128452"/>
                  </a:lnTo>
                  <a:lnTo>
                    <a:pt x="178569" y="142649"/>
                  </a:lnTo>
                  <a:lnTo>
                    <a:pt x="227465" y="182129"/>
                  </a:lnTo>
                  <a:lnTo>
                    <a:pt x="243392" y="208597"/>
                  </a:lnTo>
                  <a:lnTo>
                    <a:pt x="249931" y="244255"/>
                  </a:lnTo>
                  <a:lnTo>
                    <a:pt x="245222" y="264582"/>
                  </a:lnTo>
                  <a:lnTo>
                    <a:pt x="234159" y="281415"/>
                  </a:lnTo>
                  <a:lnTo>
                    <a:pt x="217544" y="296695"/>
                  </a:lnTo>
                  <a:lnTo>
                    <a:pt x="195342" y="305046"/>
                  </a:lnTo>
                  <a:lnTo>
                    <a:pt x="137638" y="316913"/>
                  </a:lnTo>
                  <a:lnTo>
                    <a:pt x="78739" y="307051"/>
                  </a:lnTo>
                  <a:lnTo>
                    <a:pt x="52643" y="3011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244021" y="3990300"/>
              <a:ext cx="21057" cy="305327"/>
            </a:xfrm>
            <a:custGeom>
              <a:avLst/>
              <a:gdLst/>
              <a:ahLst/>
              <a:cxnLst/>
              <a:rect l="0" t="0" r="0" b="0"/>
              <a:pathLst>
                <a:path w="21057" h="305327">
                  <a:moveTo>
                    <a:pt x="21056" y="0"/>
                  </a:moveTo>
                  <a:lnTo>
                    <a:pt x="12724" y="37478"/>
                  </a:lnTo>
                  <a:lnTo>
                    <a:pt x="10962" y="88902"/>
                  </a:lnTo>
                  <a:lnTo>
                    <a:pt x="10657" y="141375"/>
                  </a:lnTo>
                  <a:lnTo>
                    <a:pt x="10566" y="195787"/>
                  </a:lnTo>
                  <a:lnTo>
                    <a:pt x="10540" y="24895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075565" y="3969243"/>
              <a:ext cx="200042" cy="204469"/>
            </a:xfrm>
            <a:custGeom>
              <a:avLst/>
              <a:gdLst/>
              <a:ahLst/>
              <a:cxnLst/>
              <a:rect l="0" t="0" r="0" b="0"/>
              <a:pathLst>
                <a:path w="200042" h="204469">
                  <a:moveTo>
                    <a:pt x="200041" y="157928"/>
                  </a:moveTo>
                  <a:lnTo>
                    <a:pt x="157350" y="172500"/>
                  </a:lnTo>
                  <a:lnTo>
                    <a:pt x="97973" y="195678"/>
                  </a:lnTo>
                  <a:lnTo>
                    <a:pt x="62954" y="204468"/>
                  </a:lnTo>
                  <a:lnTo>
                    <a:pt x="36948" y="202789"/>
                  </a:lnTo>
                  <a:lnTo>
                    <a:pt x="26972" y="198363"/>
                  </a:lnTo>
                  <a:lnTo>
                    <a:pt x="12767" y="184088"/>
                  </a:lnTo>
                  <a:lnTo>
                    <a:pt x="5675" y="159806"/>
                  </a:lnTo>
                  <a:lnTo>
                    <a:pt x="1121" y="102147"/>
                  </a:lnTo>
                  <a:lnTo>
                    <a:pt x="6286" y="468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2013-09-10T16:20:26Z</dcterms:created>
  <dcterms:modified xsi:type="dcterms:W3CDTF">2013-09-10T16:20:59Z</dcterms:modified>
</cp:coreProperties>
</file>